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73" r:id="rId14"/>
    <p:sldId id="265" r:id="rId15"/>
    <p:sldId id="266" r:id="rId16"/>
    <p:sldId id="267" r:id="rId17"/>
    <p:sldId id="268" r:id="rId18"/>
    <p:sldId id="269" r:id="rId19"/>
    <p:sldId id="270" r:id="rId20"/>
    <p:sldId id="271" r:id="rId21"/>
    <p:sldId id="272" r:id="rId22"/>
  </p:sldIdLst>
  <p:sldSz cx="9144000" cy="6858000" type="screen4x3"/>
  <p:notesSz cx="7010400" cy="9296400"/>
  <p:embeddedFontLst>
    <p:embeddedFont>
      <p:font typeface="Helvetica Neue" panose="020005030000000200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1" roundtripDataSignature="AMtx7mhOjlNXdd0Ymtks1Clz/+uStcJGu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BBBC32-40C9-74CA-E79D-24E3F669AF23}" name="DeGue, Sarah (CDC/NCIPC/DVP)" initials="DS(" userId="S::HCI2@cdc.gov::f44e41f2-6309-46b2-b274-0a812d5df93c" providerId="AD"/>
  <p188:author id="{0C79FC70-24B5-0C2E-8EC1-9DE143C2630E}" name="Berra, Liris (CDC/NCIPC/DVP)" initials="BL(" userId="S::svo3@cdc.gov::51235d9a-bcdd-4a24-8197-286139001aa5" providerId="AD"/>
  <p188:author id="{E9E406E6-8E31-1A4B-3CC7-50557504D833}" name="Le, Donna (Vi) (CDC/NCIPC/DVP)" initials="LD((" userId="S::nuy6@cdc.gov::21af4271-8610-48f9-956d-563a49aa7249" providerId="AD"/>
  <p188:author id="{EE2D60EC-909B-C8F3-B4B8-28B991062557}" name="Patricia De Souza" initials="PD" userId="S::Pdesouza@banyancom.com::19d0ba33-76f2-443f-bfe6-21fbf6264d23" providerId="AD"/>
  <p188:author id="{A8CB0DFA-A2A0-9482-31F3-EC10176DA77E}" name="Baumann, Ashley (CDC/NCIPC/OD) (CTR)" initials="BA((" userId="S::yig6@cdc.gov::b2fa0ea8-3779-4131-9373-282c68add3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4272-8BB3-4CFD-92F9-B484506633A9}" v="58" dt="2024-12-26T18:18:59.620"/>
  </p1510:revLst>
</p1510:revInfo>
</file>

<file path=ppt/tableStyles.xml><?xml version="1.0" encoding="utf-8"?>
<a:tblStyleLst xmlns:a="http://schemas.openxmlformats.org/drawingml/2006/main" def="{88B13D73-851C-4066-B690-0A7F57E6CFCF}">
  <a:tblStyle styleId="{88B13D73-851C-4066-B690-0A7F57E6CFCF}" styleName="Table_0">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30"/>
    <p:restoredTop sz="93973" autoAdjust="0"/>
  </p:normalViewPr>
  <p:slideViewPr>
    <p:cSldViewPr snapToGrid="0">
      <p:cViewPr varScale="1">
        <p:scale>
          <a:sx n="113" d="100"/>
          <a:sy n="113" d="100"/>
        </p:scale>
        <p:origin x="17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481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7" y="0"/>
            <a:ext cx="3037839" cy="46481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2"/>
            <a:ext cx="4648199"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39" y="4415791"/>
            <a:ext cx="5608319" cy="4183379"/>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5"/>
            <a:ext cx="3037839" cy="46481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7" y="8829965"/>
            <a:ext cx="3037839" cy="464819"/>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t>NOTE TO i2i PROGRAM FACILITATORS:  These slides are intended to provide a starting place for the development of your Brand Ambassador Social Media Training.  They should be edited to align with your planned activities and i2i Ambassador training needs.</a:t>
            </a:r>
            <a:endParaRPr dirty="0"/>
          </a:p>
        </p:txBody>
      </p:sp>
      <p:sp>
        <p:nvSpPr>
          <p:cNvPr id="71" name="Google Shape;71;p1: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07D3A072-7DBE-5A24-A4FD-A51D6A62CB75}"/>
            </a:ext>
          </a:extLst>
        </p:cNvPr>
        <p:cNvGrpSpPr/>
        <p:nvPr/>
      </p:nvGrpSpPr>
      <p:grpSpPr>
        <a:xfrm>
          <a:off x="0" y="0"/>
          <a:ext cx="0" cy="0"/>
          <a:chOff x="0" y="0"/>
          <a:chExt cx="0" cy="0"/>
        </a:xfrm>
      </p:grpSpPr>
      <p:sp>
        <p:nvSpPr>
          <p:cNvPr id="138" name="Google Shape;138;p11:notes">
            <a:extLst>
              <a:ext uri="{FF2B5EF4-FFF2-40B4-BE49-F238E27FC236}">
                <a16:creationId xmlns:a16="http://schemas.microsoft.com/office/drawing/2014/main" id="{0A63F8C8-8023-6F72-0C23-08159E3D9C53}"/>
              </a:ext>
            </a:extLst>
          </p:cNvPr>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1:notes">
            <a:extLst>
              <a:ext uri="{FF2B5EF4-FFF2-40B4-BE49-F238E27FC236}">
                <a16:creationId xmlns:a16="http://schemas.microsoft.com/office/drawing/2014/main" id="{D8B0DEB6-DBFE-4E9E-5DAA-F34E10AF1C03}"/>
              </a:ext>
            </a:extLst>
          </p:cNvPr>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40" name="Google Shape;140;p11:notes">
            <a:extLst>
              <a:ext uri="{FF2B5EF4-FFF2-40B4-BE49-F238E27FC236}">
                <a16:creationId xmlns:a16="http://schemas.microsoft.com/office/drawing/2014/main" id="{C379C1EB-697B-8B57-A0B5-BC362E28B1BE}"/>
              </a:ext>
            </a:extLst>
          </p:cNvPr>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extLst>
      <p:ext uri="{BB962C8B-B14F-4D97-AF65-F5344CB8AC3E}">
        <p14:creationId xmlns:p14="http://schemas.microsoft.com/office/powerpoint/2010/main" val="196562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cap="none"/>
          </a:p>
        </p:txBody>
      </p:sp>
      <p:sp>
        <p:nvSpPr>
          <p:cNvPr id="134" name="Google Shape;134;p10: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40" name="Google Shape;140;p11: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13: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Clr>
                <a:schemeClr val="dk1"/>
              </a:buClr>
              <a:buSzPts val="250"/>
              <a:buFont typeface="Arial"/>
              <a:buNone/>
            </a:pPr>
            <a:endParaRPr sz="1000" b="0" i="0" u="none" strike="noStrike" cap="none"/>
          </a:p>
        </p:txBody>
      </p:sp>
      <p:sp>
        <p:nvSpPr>
          <p:cNvPr id="146" name="Google Shape;146;p13: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 name="Google Shape;152;p14: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marR="0" lvl="1" indent="0" algn="l" rtl="0">
              <a:lnSpc>
                <a:spcPct val="100000"/>
              </a:lnSpc>
              <a:spcBef>
                <a:spcPts val="0"/>
              </a:spcBef>
              <a:spcAft>
                <a:spcPts val="0"/>
              </a:spcAft>
              <a:buClr>
                <a:schemeClr val="dk1"/>
              </a:buClr>
              <a:buSzPts val="550"/>
              <a:buFont typeface="Arial"/>
              <a:buNone/>
            </a:pPr>
            <a:endParaRPr sz="2200" b="0" i="0" u="none" strike="noStrike" cap="none">
              <a:latin typeface="Arial"/>
              <a:ea typeface="Arial"/>
              <a:cs typeface="Arial"/>
              <a:sym typeface="Arial"/>
            </a:endParaRPr>
          </a:p>
        </p:txBody>
      </p:sp>
      <p:sp>
        <p:nvSpPr>
          <p:cNvPr id="153" name="Google Shape;153;p14: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sz="1800" b="0" i="0" u="none" strike="noStrike" cap="none">
              <a:latin typeface="Arial"/>
              <a:ea typeface="Arial"/>
              <a:cs typeface="Arial"/>
              <a:sym typeface="Arial"/>
            </a:endParaRPr>
          </a:p>
        </p:txBody>
      </p:sp>
      <p:sp>
        <p:nvSpPr>
          <p:cNvPr id="160" name="Google Shape;160;p15: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16: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374904" lvl="0" indent="-235204" algn="l" rtl="0">
              <a:lnSpc>
                <a:spcPct val="115000"/>
              </a:lnSpc>
              <a:spcBef>
                <a:spcPts val="0"/>
              </a:spcBef>
              <a:spcAft>
                <a:spcPts val="0"/>
              </a:spcAft>
              <a:buClr>
                <a:schemeClr val="dk1"/>
              </a:buClr>
              <a:buSzPts val="1400"/>
              <a:buFont typeface="Calibri"/>
              <a:buAutoNum type="arabicPeriod"/>
            </a:pPr>
            <a:r>
              <a:rPr lang="en-US" sz="1400" dirty="0">
                <a:latin typeface="Arial"/>
                <a:ea typeface="Arial"/>
                <a:cs typeface="Arial"/>
                <a:sym typeface="Arial"/>
              </a:rPr>
              <a:t>Advertise upcoming in-person and virtual events</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Have an event coming up? You need to let youth know it’s happening! Create an event on a platform like Eventbrite, Evite, or </a:t>
            </a:r>
            <a:r>
              <a:rPr lang="en-US" sz="1400" dirty="0" err="1">
                <a:latin typeface="Arial"/>
                <a:ea typeface="Arial"/>
                <a:cs typeface="Arial"/>
                <a:sym typeface="Arial"/>
              </a:rPr>
              <a:t>RSVPify</a:t>
            </a:r>
            <a:r>
              <a:rPr lang="en-US" sz="1400" dirty="0">
                <a:latin typeface="Arial"/>
                <a:ea typeface="Arial"/>
                <a:cs typeface="Arial"/>
                <a:sym typeface="Arial"/>
              </a:rPr>
              <a:t> so that youth can find the event. Then share publicly! Work with youth at a particular school or community center? Post flyers up around youth centers to let them know about the event.</a:t>
            </a:r>
            <a:endParaRPr sz="1400" dirty="0">
              <a:latin typeface="Arial"/>
              <a:ea typeface="Arial"/>
              <a:cs typeface="Arial"/>
              <a:sym typeface="Arial"/>
            </a:endParaRPr>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r>
              <a:rPr lang="en-US" sz="1400" dirty="0"/>
              <a:t>Resources</a:t>
            </a:r>
            <a:endParaRPr sz="1400" dirty="0"/>
          </a:p>
          <a:p>
            <a:pPr marL="457200" lvl="0" indent="-308610" algn="l" rtl="0">
              <a:lnSpc>
                <a:spcPct val="115000"/>
              </a:lnSpc>
              <a:spcBef>
                <a:spcPts val="0"/>
              </a:spcBef>
              <a:spcAft>
                <a:spcPts val="0"/>
              </a:spcAft>
              <a:buClr>
                <a:schemeClr val="dk1"/>
              </a:buClr>
              <a:buSzPts val="1260"/>
              <a:buChar char="●"/>
            </a:pPr>
            <a:r>
              <a:rPr lang="en-US" sz="1400" dirty="0"/>
              <a:t>You can use this template [link] for an easy-to-edit image advertising your upcoming event.</a:t>
            </a:r>
            <a:endParaRPr sz="1400" dirty="0"/>
          </a:p>
          <a:p>
            <a:pPr marL="457200" lvl="0" indent="-308610" algn="l" rtl="0">
              <a:lnSpc>
                <a:spcPct val="115000"/>
              </a:lnSpc>
              <a:spcBef>
                <a:spcPts val="0"/>
              </a:spcBef>
              <a:spcAft>
                <a:spcPts val="0"/>
              </a:spcAft>
              <a:buClr>
                <a:schemeClr val="dk1"/>
              </a:buClr>
              <a:buSzPts val="1260"/>
              <a:buChar char="●"/>
            </a:pPr>
            <a:r>
              <a:rPr lang="en-US" sz="1400" dirty="0"/>
              <a:t>You can also use this general “upcoming event” graphic [link] on social media to point to more information about the event.</a:t>
            </a:r>
            <a:endParaRPr sz="1400"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374904" lvl="0" indent="-235204" algn="l" rtl="0">
              <a:lnSpc>
                <a:spcPct val="115000"/>
              </a:lnSpc>
              <a:spcBef>
                <a:spcPts val="0"/>
              </a:spcBef>
              <a:spcAft>
                <a:spcPts val="0"/>
              </a:spcAft>
              <a:buClr>
                <a:schemeClr val="dk1"/>
              </a:buClr>
              <a:buSzPts val="1400"/>
              <a:buFont typeface="Calibri"/>
              <a:buAutoNum type="arabicPeriod" startAt="2"/>
            </a:pPr>
            <a:r>
              <a:rPr lang="en-US" sz="1400" dirty="0">
                <a:latin typeface="Arial"/>
                <a:ea typeface="Arial"/>
                <a:cs typeface="Arial"/>
                <a:sym typeface="Arial"/>
              </a:rPr>
              <a:t>Educate the broader youth community about healthy relationships in order to shift norms.</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This will probably be the bulk of your posts. We have [RS(2] some sample posts you can share [find them here], or use as inspiration to create your own! Feel free to pull content from your i2i materials and share those messages with the broader community. Consider what you have learned about how to create and expect healthy, safe relationships, and find creative ways to share that knowledge with your peers!</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374904" lvl="0" indent="-235204" algn="l" rtl="0">
              <a:lnSpc>
                <a:spcPct val="115000"/>
              </a:lnSpc>
              <a:spcBef>
                <a:spcPts val="0"/>
              </a:spcBef>
              <a:spcAft>
                <a:spcPts val="0"/>
              </a:spcAft>
              <a:buClr>
                <a:schemeClr val="dk1"/>
              </a:buClr>
              <a:buSzPts val="1400"/>
              <a:buFont typeface="Calibri"/>
              <a:buAutoNum type="arabicPeriod" startAt="3"/>
            </a:pPr>
            <a:r>
              <a:rPr lang="en-US" sz="1400" dirty="0">
                <a:latin typeface="Arial"/>
                <a:ea typeface="Arial"/>
                <a:cs typeface="Arial"/>
                <a:sym typeface="Arial"/>
              </a:rPr>
              <a:t>Create a place for moderated discussion and dialogue around healthy dating.</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An important piece of this work is to ensure that youth know who and how to ask for and provide help if they are or someone they know is in an unhealthy relationship. We’ve created some sample graphics [find them here] to encourage help seeking behaviors and share ways to support a friend in need. Feel free to share these graphics or use them as inspiration for your own! Think about ways to create a safe space for participants, including moderation by the i2i ambassadors and program facilitator.</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374904" lvl="0" indent="-235204" algn="l" rtl="0">
              <a:lnSpc>
                <a:spcPct val="115000"/>
              </a:lnSpc>
              <a:spcBef>
                <a:spcPts val="0"/>
              </a:spcBef>
              <a:spcAft>
                <a:spcPts val="0"/>
              </a:spcAft>
              <a:buClr>
                <a:schemeClr val="dk1"/>
              </a:buClr>
              <a:buSzPts val="1400"/>
              <a:buFont typeface="Calibri"/>
              <a:buAutoNum type="arabicPeriod" startAt="4"/>
            </a:pPr>
            <a:r>
              <a:rPr lang="en-US" sz="1400" dirty="0">
                <a:latin typeface="Arial"/>
                <a:ea typeface="Arial"/>
                <a:cs typeface="Arial"/>
                <a:sym typeface="Arial"/>
              </a:rPr>
              <a:t>Drive engagement around high-profile relevant news/media.</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There will likely be news stories about healthy or unhealthy relationships that come up. You may want to prompt a discussion about it. Help youth in your community process what is going on, identify the unhealthy behaviors, and share healthy relationship examples or ask probing questions. </a:t>
            </a:r>
            <a:endParaRPr sz="1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sz="1800" dirty="0"/>
          </a:p>
        </p:txBody>
      </p:sp>
      <p:sp>
        <p:nvSpPr>
          <p:cNvPr id="168" name="Google Shape;168;p16: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7: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t>Creating content for the conversation calendar and, ultimately, the i2i social media pages requires a strong understanding of what teens are experiencing and need to know about healthy dating relationships. You and I, as the i2i Ambassadors and i2i Program Facilitator, should work together to brainstorm content ideas and share their content successes and failures (e.g., had a lot of comments, likes, and shares). This will help improve the during the duration of the i2i Youth Communications Program.</a:t>
            </a:r>
            <a:endParaRPr sz="1300" b="1"/>
          </a:p>
          <a:p>
            <a:pPr marL="0" lvl="0" indent="0" algn="l" rtl="0">
              <a:lnSpc>
                <a:spcPct val="115000"/>
              </a:lnSpc>
              <a:spcBef>
                <a:spcPts val="1000"/>
              </a:spcBef>
              <a:spcAft>
                <a:spcPts val="0"/>
              </a:spcAft>
              <a:buClr>
                <a:schemeClr val="dk1"/>
              </a:buClr>
              <a:buSzPts val="1100"/>
              <a:buFont typeface="Arial"/>
              <a:buNone/>
            </a:pPr>
            <a:r>
              <a:rPr lang="en-US" sz="1300"/>
              <a:t>Use the i2i iGuide to inspire types of messages to share on social media. What did you read or learn about in the iGuide that inspired or interested you? Share those messages, or ask your followers questions based on the iGuide, your own observations, or interesting topics in the media! Still not sure what to share? Check out some sample graphics that you can share, or use them as inspiration!</a:t>
            </a:r>
            <a:endParaRPr sz="1300"/>
          </a:p>
          <a:p>
            <a:pPr marL="0" lvl="0" indent="0" algn="l" rtl="0">
              <a:lnSpc>
                <a:spcPct val="115000"/>
              </a:lnSpc>
              <a:spcBef>
                <a:spcPts val="1000"/>
              </a:spcBef>
              <a:spcAft>
                <a:spcPts val="0"/>
              </a:spcAft>
              <a:buClr>
                <a:schemeClr val="dk1"/>
              </a:buClr>
              <a:buSzPts val="1100"/>
              <a:buFont typeface="Arial"/>
              <a:buNone/>
            </a:pPr>
            <a:r>
              <a:rPr lang="en-US" sz="1300"/>
              <a:t>Conversation starters require you and your team to think of questions or stories that would interest readers of the Page and encourage them to respond. You can use examples from movies, music, local events, and polls or quizzes as a conversation starter. Your Program Facilitator (me) will also provide new i2i information, such as videos or answers to questions asked.</a:t>
            </a:r>
            <a:endParaRPr sz="1300"/>
          </a:p>
          <a:p>
            <a:pPr marL="0" lvl="0" indent="0" algn="l" rtl="0">
              <a:lnSpc>
                <a:spcPct val="115000"/>
              </a:lnSpc>
              <a:spcBef>
                <a:spcPts val="1000"/>
              </a:spcBef>
              <a:spcAft>
                <a:spcPts val="1000"/>
              </a:spcAft>
              <a:buClr>
                <a:schemeClr val="dk1"/>
              </a:buClr>
              <a:buSzPts val="1100"/>
              <a:buFont typeface="Arial"/>
              <a:buNone/>
            </a:pPr>
            <a:r>
              <a:rPr lang="en-US" sz="1300"/>
              <a:t>Don’t forget to help your followers understand and work through any relevant news stories. Is there a celebrity couple demonstrating healthy relationship behaviors? Ask your followers what they admire about the relationship! If there is a news story that demonstrates unhealthy or abusive behaviors, prompt your followers to think about what kind of relationship they would want to be in.</a:t>
            </a:r>
            <a:endParaRPr sz="1800"/>
          </a:p>
        </p:txBody>
      </p:sp>
      <p:sp>
        <p:nvSpPr>
          <p:cNvPr id="176" name="Google Shape;176;p17: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8: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cap="none"/>
          </a:p>
        </p:txBody>
      </p:sp>
      <p:sp>
        <p:nvSpPr>
          <p:cNvPr id="183" name="Google Shape;183;p18: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ab3ea3f32b_0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1ab3ea3f32b_0_1:notes"/>
          <p:cNvSpPr txBox="1">
            <a:spLocks noGrp="1"/>
          </p:cNvSpPr>
          <p:nvPr>
            <p:ph type="body" idx="1"/>
          </p:nvPr>
        </p:nvSpPr>
        <p:spPr>
          <a:xfrm>
            <a:off x="701039" y="4415791"/>
            <a:ext cx="5608200" cy="418350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cap="none"/>
          </a:p>
        </p:txBody>
      </p:sp>
      <p:sp>
        <p:nvSpPr>
          <p:cNvPr id="78" name="Google Shape;78;g1ab3ea3f32b_0_1:notes"/>
          <p:cNvSpPr txBox="1">
            <a:spLocks noGrp="1"/>
          </p:cNvSpPr>
          <p:nvPr>
            <p:ph type="sldNum" idx="12"/>
          </p:nvPr>
        </p:nvSpPr>
        <p:spPr>
          <a:xfrm>
            <a:off x="3970937" y="8829965"/>
            <a:ext cx="3037800" cy="46470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cap="none"/>
          </a:p>
        </p:txBody>
      </p:sp>
      <p:sp>
        <p:nvSpPr>
          <p:cNvPr id="86" name="Google Shape;86;p3: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4: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rPr>
              <a:t>You can edit this sample icebreaker question.  A</a:t>
            </a:r>
            <a:r>
              <a:rPr lang="en-US" sz="1800" dirty="0">
                <a:latin typeface="Calibri" panose="020F0502020204030204" pitchFamily="34" charset="0"/>
                <a:ea typeface="Calibri" panose="020F0502020204030204" pitchFamily="34" charset="0"/>
              </a:rPr>
              <a:t>mbassadors can share their name, grade, school, etc. and then answer the question.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endParaRPr sz="1800" b="0" i="0" u="none" strike="noStrike" cap="none" dirty="0">
              <a:latin typeface="Arial"/>
              <a:ea typeface="Arial"/>
              <a:cs typeface="Arial"/>
              <a:sym typeface="Arial"/>
            </a:endParaRPr>
          </a:p>
        </p:txBody>
      </p:sp>
      <p:sp>
        <p:nvSpPr>
          <p:cNvPr id="92" name="Google Shape;92;p4: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457200" lvl="0" indent="-342900" algn="l" rtl="0">
              <a:lnSpc>
                <a:spcPct val="115000"/>
              </a:lnSpc>
              <a:spcBef>
                <a:spcPts val="0"/>
              </a:spcBef>
              <a:spcAft>
                <a:spcPts val="0"/>
              </a:spcAft>
              <a:buSzPts val="1800"/>
              <a:buFont typeface="Calibri"/>
              <a:buChar char="●"/>
            </a:pPr>
            <a:r>
              <a:rPr lang="en-US" sz="1800">
                <a:latin typeface="Arial"/>
                <a:ea typeface="Arial"/>
                <a:cs typeface="Arial"/>
                <a:sym typeface="Arial"/>
              </a:rPr>
              <a:t>I2i Program Facilitators will provide training and guidance to the brand ambassadors</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Calibri"/>
              <a:buChar char="●"/>
            </a:pPr>
            <a:r>
              <a:rPr lang="en-US" sz="1800">
                <a:latin typeface="Arial"/>
                <a:ea typeface="Arial"/>
                <a:cs typeface="Arial"/>
                <a:sym typeface="Arial"/>
              </a:rPr>
              <a:t>The i2i Ambassadors will be the day-to-day conversation managers, “owning” the page:</a:t>
            </a:r>
            <a:endParaRPr sz="1800">
              <a:latin typeface="Arial"/>
              <a:ea typeface="Arial"/>
              <a:cs typeface="Arial"/>
              <a:sym typeface="Arial"/>
            </a:endParaRPr>
          </a:p>
          <a:p>
            <a:pPr marL="91440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o   Updating it 3-4 times weekly with community-specific content</a:t>
            </a:r>
            <a:endParaRPr sz="1800">
              <a:latin typeface="Arial"/>
              <a:ea typeface="Arial"/>
              <a:cs typeface="Arial"/>
              <a:sym typeface="Arial"/>
            </a:endParaRPr>
          </a:p>
          <a:p>
            <a:pPr marL="91440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o   Responding to questions</a:t>
            </a:r>
            <a:endParaRPr sz="1800">
              <a:latin typeface="Arial"/>
              <a:ea typeface="Arial"/>
              <a:cs typeface="Arial"/>
              <a:sym typeface="Arial"/>
            </a:endParaRPr>
          </a:p>
          <a:p>
            <a:pPr marL="91440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o   Monitoring the conversations</a:t>
            </a:r>
            <a:endParaRPr sz="1800">
              <a:latin typeface="Arial"/>
              <a:ea typeface="Arial"/>
              <a:cs typeface="Arial"/>
              <a:sym typeface="Arial"/>
            </a:endParaRPr>
          </a:p>
        </p:txBody>
      </p:sp>
      <p:sp>
        <p:nvSpPr>
          <p:cNvPr id="100" name="Google Shape;100;p5: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6: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sz="1000" b="0" i="0" u="none" strike="noStrike" cap="none">
              <a:latin typeface="Arial"/>
              <a:ea typeface="Arial"/>
              <a:cs typeface="Arial"/>
              <a:sym typeface="Arial"/>
            </a:endParaRPr>
          </a:p>
        </p:txBody>
      </p:sp>
      <p:sp>
        <p:nvSpPr>
          <p:cNvPr id="106" name="Google Shape;106;p6: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sz="1800" b="0" i="0" u="none" strike="noStrike" cap="none"/>
          </a:p>
        </p:txBody>
      </p:sp>
      <p:sp>
        <p:nvSpPr>
          <p:cNvPr id="113" name="Google Shape;113;p7: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8: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457200" marR="0" lvl="0" indent="-342900" algn="l" rtl="0">
              <a:lnSpc>
                <a:spcPct val="100000"/>
              </a:lnSpc>
              <a:spcBef>
                <a:spcPts val="0"/>
              </a:spcBef>
              <a:spcAft>
                <a:spcPts val="0"/>
              </a:spcAft>
              <a:buSzPts val="1800"/>
              <a:buChar char="●"/>
            </a:pPr>
            <a:r>
              <a:rPr lang="en-US" sz="1800" b="0" i="0" u="none" strike="noStrike" cap="none">
                <a:latin typeface="Arial"/>
                <a:ea typeface="Arial"/>
                <a:cs typeface="Arial"/>
                <a:sym typeface="Arial"/>
              </a:rPr>
              <a:t>A commenting policy explains to visitors what is and what is not okay for f</a:t>
            </a:r>
            <a:r>
              <a:rPr lang="en-US" sz="1800"/>
              <a:t>ollower</a:t>
            </a:r>
            <a:r>
              <a:rPr lang="en-US" sz="1800" b="0" i="0" u="none" strike="noStrike" cap="none">
                <a:latin typeface="Arial"/>
                <a:ea typeface="Arial"/>
                <a:cs typeface="Arial"/>
                <a:sym typeface="Arial"/>
              </a:rPr>
              <a:t>s to post. </a:t>
            </a:r>
            <a:endParaRPr sz="1800"/>
          </a:p>
          <a:p>
            <a:pPr marL="457200" marR="0" lvl="0" indent="-342900" algn="l" rtl="0">
              <a:lnSpc>
                <a:spcPct val="100000"/>
              </a:lnSpc>
              <a:spcBef>
                <a:spcPts val="0"/>
              </a:spcBef>
              <a:spcAft>
                <a:spcPts val="0"/>
              </a:spcAft>
              <a:buSzPts val="1800"/>
              <a:buChar char="●"/>
            </a:pPr>
            <a:r>
              <a:rPr lang="en-US" sz="1800" b="0" i="0" u="none" strike="noStrike" cap="none">
                <a:latin typeface="Arial"/>
                <a:ea typeface="Arial"/>
                <a:cs typeface="Arial"/>
                <a:sym typeface="Arial"/>
              </a:rPr>
              <a:t>This is a way to facilitate transparency, control conversation, and filter out irrelevant or abusive conversations. </a:t>
            </a:r>
            <a:endParaRPr sz="1800"/>
          </a:p>
        </p:txBody>
      </p:sp>
      <p:sp>
        <p:nvSpPr>
          <p:cNvPr id="119" name="Google Shape;119;p8: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9:notes"/>
          <p:cNvSpPr txBox="1">
            <a:spLocks noGrp="1"/>
          </p:cNvSpPr>
          <p:nvPr>
            <p:ph type="body" idx="1"/>
          </p:nvPr>
        </p:nvSpPr>
        <p:spPr>
          <a:xfrm>
            <a:off x="701039" y="4415791"/>
            <a:ext cx="5608319" cy="4183379"/>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Clr>
                <a:schemeClr val="dk1"/>
              </a:buClr>
              <a:buSzPts val="1800"/>
              <a:buFont typeface="Arial"/>
              <a:buNone/>
            </a:pPr>
            <a:endParaRPr/>
          </a:p>
          <a:p>
            <a:pPr marL="0" lvl="0" indent="0" algn="l" rtl="0">
              <a:lnSpc>
                <a:spcPct val="100000"/>
              </a:lnSpc>
              <a:spcBef>
                <a:spcPts val="0"/>
              </a:spcBef>
              <a:spcAft>
                <a:spcPts val="0"/>
              </a:spcAft>
              <a:buSzPts val="1400"/>
              <a:buNone/>
            </a:pPr>
            <a:endParaRPr sz="1800" b="0" i="0" u="none" strike="noStrike" cap="none">
              <a:latin typeface="Arial"/>
              <a:ea typeface="Arial"/>
              <a:cs typeface="Arial"/>
              <a:sym typeface="Arial"/>
            </a:endParaRPr>
          </a:p>
          <a:p>
            <a:pPr marL="0" lvl="0" indent="0" algn="l" rtl="0">
              <a:lnSpc>
                <a:spcPct val="100000"/>
              </a:lnSpc>
              <a:spcBef>
                <a:spcPts val="0"/>
              </a:spcBef>
              <a:spcAft>
                <a:spcPts val="0"/>
              </a:spcAft>
              <a:buSzPts val="1400"/>
              <a:buNone/>
            </a:pPr>
            <a:endParaRPr sz="1800" b="0" i="0" u="none" strike="noStrike" cap="none">
              <a:latin typeface="Arial"/>
              <a:ea typeface="Arial"/>
              <a:cs typeface="Arial"/>
              <a:sym typeface="Arial"/>
            </a:endParaRPr>
          </a:p>
        </p:txBody>
      </p:sp>
      <p:sp>
        <p:nvSpPr>
          <p:cNvPr id="127" name="Google Shape;127;p9:notes"/>
          <p:cNvSpPr txBox="1">
            <a:spLocks noGrp="1"/>
          </p:cNvSpPr>
          <p:nvPr>
            <p:ph type="sldNum" idx="12"/>
          </p:nvPr>
        </p:nvSpPr>
        <p:spPr>
          <a:xfrm>
            <a:off x="3970937" y="8829965"/>
            <a:ext cx="3037839" cy="464819"/>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300"/>
              <a:buFont typeface="Arial"/>
              <a:buNone/>
            </a:pP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0"/>
          <p:cNvSpPr/>
          <p:nvPr userDrawn="1"/>
        </p:nvSpPr>
        <p:spPr>
          <a:xfrm>
            <a:off x="0" y="0"/>
            <a:ext cx="9143999" cy="6857999"/>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0"/>
          <p:cNvSpPr txBox="1">
            <a:spLocks noGrp="1"/>
          </p:cNvSpPr>
          <p:nvPr>
            <p:ph type="ctrTitle"/>
          </p:nvPr>
        </p:nvSpPr>
        <p:spPr>
          <a:xfrm>
            <a:off x="1983178" y="1865032"/>
            <a:ext cx="6013886" cy="149531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E58240"/>
              </a:buClr>
              <a:buSzPts val="4000"/>
              <a:buFont typeface="Helvetica Neue"/>
              <a:buNone/>
              <a:defRPr sz="4000" b="0" i="0" u="none" strike="noStrike" cap="none">
                <a:solidFill>
                  <a:srgbClr val="E58240"/>
                </a:solidFill>
                <a:latin typeface="Helvetica Neue"/>
                <a:ea typeface="Helvetica Neue"/>
                <a:cs typeface="Helvetica Neue"/>
                <a:sym typeface="Helvetica Neue"/>
              </a:defRPr>
            </a:lvl1pPr>
            <a:lvl2pPr marR="0" lvl="1" algn="l">
              <a:lnSpc>
                <a:spcPct val="100000"/>
              </a:lnSpc>
              <a:spcBef>
                <a:spcPts val="0"/>
              </a:spcBef>
              <a:spcAft>
                <a:spcPts val="0"/>
              </a:spcAft>
              <a:buClr>
                <a:srgbClr val="E58240"/>
              </a:buClr>
              <a:buSzPts val="2800"/>
              <a:buFont typeface="Helvetica Neue"/>
              <a:buNone/>
              <a:defRPr sz="2800" b="0" i="0" u="none" strike="noStrike" cap="none">
                <a:solidFill>
                  <a:srgbClr val="E58240"/>
                </a:solidFill>
                <a:latin typeface="Helvetica Neue"/>
                <a:ea typeface="Helvetica Neue"/>
                <a:cs typeface="Helvetica Neue"/>
                <a:sym typeface="Helvetica Neue"/>
              </a:defRPr>
            </a:lvl2pPr>
            <a:lvl3pPr marR="0" lvl="2"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3pPr>
            <a:lvl4pPr marR="0" lvl="3"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4pPr>
            <a:lvl5pPr marR="0" lvl="4"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5pPr>
            <a:lvl6pPr marR="0" lvl="5"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6pPr>
            <a:lvl7pPr marR="0" lvl="6"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7pPr>
            <a:lvl8pPr marR="0" lvl="7"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8pPr>
            <a:lvl9pPr marR="0" lvl="8"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9pPr>
          </a:lstStyle>
          <a:p>
            <a:endParaRPr/>
          </a:p>
        </p:txBody>
      </p:sp>
      <p:sp>
        <p:nvSpPr>
          <p:cNvPr id="17" name="Google Shape;17;p20"/>
          <p:cNvSpPr txBox="1">
            <a:spLocks noGrp="1"/>
          </p:cNvSpPr>
          <p:nvPr>
            <p:ph type="subTitle" idx="1"/>
          </p:nvPr>
        </p:nvSpPr>
        <p:spPr>
          <a:xfrm>
            <a:off x="3409335" y="3378455"/>
            <a:ext cx="4587731" cy="877936"/>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72"/>
              </a:spcBef>
              <a:spcAft>
                <a:spcPts val="0"/>
              </a:spcAft>
              <a:buClr>
                <a:srgbClr val="E58240"/>
              </a:buClr>
              <a:buSzPts val="2800"/>
              <a:buFont typeface="Helvetica Neue"/>
              <a:buNone/>
              <a:defRPr sz="2800" b="0" i="0" u="none" strike="noStrike" cap="none">
                <a:solidFill>
                  <a:srgbClr val="E58240"/>
                </a:solidFill>
                <a:latin typeface="Helvetica Neue"/>
                <a:ea typeface="Helvetica Neue"/>
                <a:cs typeface="Helvetica Neue"/>
                <a:sym typeface="Helvetica Neue"/>
              </a:defRPr>
            </a:lvl1pPr>
            <a:lvl2pPr marR="0" lvl="1" algn="ctr">
              <a:lnSpc>
                <a:spcPct val="100000"/>
              </a:lnSpc>
              <a:spcBef>
                <a:spcPts val="320"/>
              </a:spcBef>
              <a:spcAft>
                <a:spcPts val="0"/>
              </a:spcAft>
              <a:buClr>
                <a:srgbClr val="888888"/>
              </a:buClr>
              <a:buSzPts val="1600"/>
              <a:buFont typeface="Helvetica Neue"/>
              <a:buNone/>
              <a:defRPr sz="1600" b="0" i="0" u="none" strike="noStrike" cap="none">
                <a:solidFill>
                  <a:srgbClr val="888888"/>
                </a:solidFill>
                <a:latin typeface="Helvetica Neue"/>
                <a:ea typeface="Helvetica Neue"/>
                <a:cs typeface="Helvetica Neue"/>
                <a:sym typeface="Helvetica Neue"/>
              </a:defRPr>
            </a:lvl2pPr>
            <a:lvl3pPr marR="0" lvl="2" algn="ctr">
              <a:lnSpc>
                <a:spcPct val="100000"/>
              </a:lnSpc>
              <a:spcBef>
                <a:spcPts val="280"/>
              </a:spcBef>
              <a:spcAft>
                <a:spcPts val="0"/>
              </a:spcAft>
              <a:buClr>
                <a:srgbClr val="888888"/>
              </a:buClr>
              <a:buSzPts val="1400"/>
              <a:buFont typeface="Helvetica Neue"/>
              <a:buNone/>
              <a:defRPr sz="1400" b="0" i="0" u="none" strike="noStrike" cap="none">
                <a:solidFill>
                  <a:srgbClr val="888888"/>
                </a:solidFill>
                <a:latin typeface="Helvetica Neue"/>
                <a:ea typeface="Helvetica Neue"/>
                <a:cs typeface="Helvetica Neue"/>
                <a:sym typeface="Helvetica Neue"/>
              </a:defRPr>
            </a:lvl3pPr>
            <a:lvl4pPr marR="0" lvl="3" algn="ctr">
              <a:lnSpc>
                <a:spcPct val="100000"/>
              </a:lnSpc>
              <a:spcBef>
                <a:spcPts val="240"/>
              </a:spcBef>
              <a:spcAft>
                <a:spcPts val="0"/>
              </a:spcAft>
              <a:buClr>
                <a:srgbClr val="888888"/>
              </a:buClr>
              <a:buSzPts val="1200"/>
              <a:buFont typeface="Helvetica Neue"/>
              <a:buNone/>
              <a:defRPr sz="1200" b="0" i="0" u="none" strike="noStrike" cap="none">
                <a:solidFill>
                  <a:srgbClr val="888888"/>
                </a:solidFill>
                <a:latin typeface="Helvetica Neue"/>
                <a:ea typeface="Helvetica Neue"/>
                <a:cs typeface="Helvetica Neue"/>
                <a:sym typeface="Helvetica Neue"/>
              </a:defRPr>
            </a:lvl4pPr>
            <a:lvl5pPr marR="0" lvl="4" algn="ctr">
              <a:lnSpc>
                <a:spcPct val="100000"/>
              </a:lnSpc>
              <a:spcBef>
                <a:spcPts val="400"/>
              </a:spcBef>
              <a:spcAft>
                <a:spcPts val="0"/>
              </a:spcAft>
              <a:buClr>
                <a:srgbClr val="888888"/>
              </a:buClr>
              <a:buSzPts val="2000"/>
              <a:buFont typeface="Helvetica Neue"/>
              <a:buNone/>
              <a:defRPr sz="2000" b="0" i="0" u="none" strike="noStrike" cap="none">
                <a:solidFill>
                  <a:srgbClr val="888888"/>
                </a:solidFill>
                <a:latin typeface="Helvetica Neue"/>
                <a:ea typeface="Helvetica Neue"/>
                <a:cs typeface="Helvetica Neue"/>
                <a:sym typeface="Helvetica Neue"/>
              </a:defRPr>
            </a:lvl5pPr>
            <a:lvl6pPr marR="0" lvl="5" algn="ctr">
              <a:lnSpc>
                <a:spcPct val="100000"/>
              </a:lnSpc>
              <a:spcBef>
                <a:spcPts val="40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9pPr>
          </a:lstStyle>
          <a:p>
            <a:endParaRPr/>
          </a:p>
        </p:txBody>
      </p:sp>
      <p:grpSp>
        <p:nvGrpSpPr>
          <p:cNvPr id="6" name="Group 5">
            <a:extLst>
              <a:ext uri="{FF2B5EF4-FFF2-40B4-BE49-F238E27FC236}">
                <a16:creationId xmlns:a16="http://schemas.microsoft.com/office/drawing/2014/main" id="{093E70CC-8102-2086-C091-5BE6D27190B5}"/>
              </a:ext>
            </a:extLst>
          </p:cNvPr>
          <p:cNvGrpSpPr/>
          <p:nvPr userDrawn="1"/>
        </p:nvGrpSpPr>
        <p:grpSpPr>
          <a:xfrm>
            <a:off x="-1" y="0"/>
            <a:ext cx="9144000" cy="6858000"/>
            <a:chOff x="-1" y="0"/>
            <a:chExt cx="9144000" cy="6858000"/>
          </a:xfrm>
        </p:grpSpPr>
        <p:pic>
          <p:nvPicPr>
            <p:cNvPr id="4" name="Picture 3" descr="CDC_i2i_PPT_Template_notext-1 copy.jpg">
              <a:extLst>
                <a:ext uri="{FF2B5EF4-FFF2-40B4-BE49-F238E27FC236}">
                  <a16:creationId xmlns:a16="http://schemas.microsoft.com/office/drawing/2014/main" id="{94324EA2-C4B4-C034-3421-D088019A8D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5" name="Rounded Rectangle 4">
              <a:extLst>
                <a:ext uri="{FF2B5EF4-FFF2-40B4-BE49-F238E27FC236}">
                  <a16:creationId xmlns:a16="http://schemas.microsoft.com/office/drawing/2014/main" id="{40667C40-94E1-905E-70E8-D3C522E6808A}"/>
                </a:ext>
              </a:extLst>
            </p:cNvPr>
            <p:cNvSpPr/>
            <p:nvPr userDrawn="1"/>
          </p:nvSpPr>
          <p:spPr>
            <a:xfrm>
              <a:off x="491730" y="5365544"/>
              <a:ext cx="1325781" cy="17730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ivider">
  <p:cSld name="1_Divider">
    <p:bg>
      <p:bgPr>
        <a:solidFill>
          <a:schemeClr val="accent1"/>
        </a:solidFill>
        <a:effectLst/>
      </p:bgPr>
    </p:bg>
    <p:spTree>
      <p:nvGrpSpPr>
        <p:cNvPr id="1" name="Shape 66"/>
        <p:cNvGrpSpPr/>
        <p:nvPr/>
      </p:nvGrpSpPr>
      <p:grpSpPr>
        <a:xfrm>
          <a:off x="0" y="0"/>
          <a:ext cx="0" cy="0"/>
          <a:chOff x="0" y="0"/>
          <a:chExt cx="0" cy="0"/>
        </a:xfrm>
      </p:grpSpPr>
      <p:sp>
        <p:nvSpPr>
          <p:cNvPr id="67" name="Google Shape;67;p29"/>
          <p:cNvSpPr txBox="1">
            <a:spLocks noGrp="1"/>
          </p:cNvSpPr>
          <p:nvPr>
            <p:ph type="ctrTitle"/>
          </p:nvPr>
        </p:nvSpPr>
        <p:spPr>
          <a:xfrm>
            <a:off x="457200" y="3962400"/>
            <a:ext cx="8229600" cy="2209799"/>
          </a:xfrm>
          <a:prstGeom prst="rect">
            <a:avLst/>
          </a:prstGeom>
          <a:noFill/>
          <a:ln>
            <a:noFill/>
          </a:ln>
        </p:spPr>
        <p:txBody>
          <a:bodyPr spcFirstLastPara="1" wrap="square" lIns="91425" tIns="91425" rIns="91425" bIns="91425" anchor="b" anchorCtr="0">
            <a:noAutofit/>
          </a:bodyPr>
          <a:lstStyle>
            <a:lvl1pPr marR="0" lvl="0" algn="l">
              <a:lnSpc>
                <a:spcPct val="8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E58240"/>
              </a:buClr>
              <a:buSzPts val="2800"/>
              <a:buFont typeface="Helvetica Neue"/>
              <a:buNone/>
              <a:defRPr sz="2800" b="0" i="0" u="none" strike="noStrike" cap="none">
                <a:solidFill>
                  <a:srgbClr val="E58240"/>
                </a:solidFill>
                <a:latin typeface="Helvetica Neue"/>
                <a:ea typeface="Helvetica Neue"/>
                <a:cs typeface="Helvetica Neue"/>
                <a:sym typeface="Helvetica Neue"/>
              </a:defRPr>
            </a:lvl2pPr>
            <a:lvl3pPr marR="0" lvl="2"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3pPr>
            <a:lvl4pPr marR="0" lvl="3"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4pPr>
            <a:lvl5pPr marR="0" lvl="4" algn="l">
              <a:lnSpc>
                <a:spcPct val="100000"/>
              </a:lnSpc>
              <a:spcBef>
                <a:spcPts val="0"/>
              </a:spcBef>
              <a:spcAft>
                <a:spcPts val="0"/>
              </a:spcAft>
              <a:buSzPts val="1400"/>
              <a:buNone/>
              <a:defRPr sz="2800" b="0" i="0" u="none" strike="noStrike" cap="none">
                <a:solidFill>
                  <a:srgbClr val="E58240"/>
                </a:solidFill>
                <a:latin typeface="Helvetica Neue"/>
                <a:ea typeface="Helvetica Neue"/>
                <a:cs typeface="Helvetica Neue"/>
                <a:sym typeface="Helvetica Neue"/>
              </a:defRPr>
            </a:lvl5pPr>
            <a:lvl6pPr marR="0" lvl="5"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6pPr>
            <a:lvl7pPr marR="0" lvl="6"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7pPr>
            <a:lvl8pPr marR="0" lvl="7"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8pPr>
            <a:lvl9pPr marR="0" lvl="8" algn="l">
              <a:lnSpc>
                <a:spcPct val="100000"/>
              </a:lnSpc>
              <a:spcBef>
                <a:spcPts val="0"/>
              </a:spcBef>
              <a:spcAft>
                <a:spcPts val="0"/>
              </a:spcAft>
              <a:buSzPts val="1400"/>
              <a:buNone/>
              <a:defRPr sz="4200" b="0" i="0" u="none" strike="noStrike" cap="none">
                <a:solidFill>
                  <a:srgbClr val="E5824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EC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a:solidFill>
                  <a:srgbClr val="E58240"/>
                </a:solidFill>
              </a:defRPr>
            </a:lvl1pPr>
            <a:lvl2pPr lvl="1" algn="l">
              <a:lnSpc>
                <a:spcPct val="100000"/>
              </a:lnSpc>
              <a:spcBef>
                <a:spcPts val="0"/>
              </a:spcBef>
              <a:spcAft>
                <a:spcPts val="0"/>
              </a:spcAft>
              <a:buClr>
                <a:srgbClr val="E58240"/>
              </a:buClr>
              <a:buSzPts val="2800"/>
              <a:buFont typeface="Helvetica Neue"/>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755650" y="1487487"/>
            <a:ext cx="7931149" cy="4119561"/>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360"/>
              </a:spcBef>
              <a:spcAft>
                <a:spcPts val="0"/>
              </a:spcAft>
              <a:buClr>
                <a:schemeClr val="dk1"/>
              </a:buClr>
              <a:buSzPts val="1800"/>
              <a:buFont typeface="Arial"/>
              <a:buChar char="•"/>
              <a:defRPr>
                <a:solidFill>
                  <a:schemeClr val="dk1"/>
                </a:solidFill>
                <a:latin typeface="Helvetica Neue"/>
                <a:ea typeface="Helvetica Neue"/>
                <a:cs typeface="Helvetica Neue"/>
                <a:sym typeface="Helvetica Neue"/>
              </a:defRPr>
            </a:lvl1pPr>
            <a:lvl2pPr marL="914400" lvl="1" indent="-330200" algn="l">
              <a:lnSpc>
                <a:spcPct val="100000"/>
              </a:lnSpc>
              <a:spcBef>
                <a:spcPts val="320"/>
              </a:spcBef>
              <a:spcAft>
                <a:spcPts val="0"/>
              </a:spcAft>
              <a:buClr>
                <a:schemeClr val="dk1"/>
              </a:buClr>
              <a:buSzPts val="1600"/>
              <a:buFont typeface="Arial"/>
              <a:buChar char="•"/>
              <a:defRPr sz="1600">
                <a:solidFill>
                  <a:schemeClr val="dk1"/>
                </a:solidFill>
                <a:latin typeface="Helvetica Neue"/>
                <a:ea typeface="Helvetica Neue"/>
                <a:cs typeface="Helvetica Neue"/>
                <a:sym typeface="Helvetica Neue"/>
              </a:defRPr>
            </a:lvl2pPr>
            <a:lvl3pPr marL="1371600" lvl="2" indent="-317500" algn="l">
              <a:lnSpc>
                <a:spcPct val="100000"/>
              </a:lnSpc>
              <a:spcBef>
                <a:spcPts val="280"/>
              </a:spcBef>
              <a:spcAft>
                <a:spcPts val="0"/>
              </a:spcAft>
              <a:buClr>
                <a:schemeClr val="dk1"/>
              </a:buClr>
              <a:buSzPts val="1400"/>
              <a:buFont typeface="Arial"/>
              <a:buChar char="•"/>
              <a:defRPr sz="1400">
                <a:solidFill>
                  <a:schemeClr val="dk1"/>
                </a:solidFill>
                <a:latin typeface="Helvetica Neue"/>
                <a:ea typeface="Helvetica Neue"/>
                <a:cs typeface="Helvetica Neue"/>
                <a:sym typeface="Helvetica Neue"/>
              </a:defRPr>
            </a:lvl3pPr>
            <a:lvl4pPr marL="1828800" lvl="3" indent="-304800" algn="l">
              <a:lnSpc>
                <a:spcPct val="100000"/>
              </a:lnSpc>
              <a:spcBef>
                <a:spcPts val="240"/>
              </a:spcBef>
              <a:spcAft>
                <a:spcPts val="0"/>
              </a:spcAft>
              <a:buClr>
                <a:schemeClr val="dk1"/>
              </a:buClr>
              <a:buSzPts val="1200"/>
              <a:buFont typeface="Arial"/>
              <a:buChar char="•"/>
              <a:defRPr sz="1200">
                <a:solidFill>
                  <a:schemeClr val="dk1"/>
                </a:solidFill>
                <a:latin typeface="Helvetica Neue"/>
                <a:ea typeface="Helvetica Neue"/>
                <a:cs typeface="Helvetica Neue"/>
                <a:sym typeface="Helvetica Neue"/>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Helvetica Neue"/>
                <a:ea typeface="Helvetica Neue"/>
                <a:cs typeface="Helvetica Neue"/>
                <a:sym typeface="Helvetica Neue"/>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21" name="Google Shape;21;p2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sp>
        <p:nvSpPr>
          <p:cNvPr id="25" name="Google Shape;25;p22"/>
          <p:cNvSpPr/>
          <p:nvPr/>
        </p:nvSpPr>
        <p:spPr>
          <a:xfrm>
            <a:off x="0" y="0"/>
            <a:ext cx="9143999" cy="6857999"/>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2"/>
          <p:cNvSpPr txBox="1">
            <a:spLocks noGrp="1"/>
          </p:cNvSpPr>
          <p:nvPr>
            <p:ph type="title"/>
          </p:nvPr>
        </p:nvSpPr>
        <p:spPr>
          <a:xfrm>
            <a:off x="3878407" y="3972107"/>
            <a:ext cx="3340692" cy="1362075"/>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E58240"/>
              </a:buClr>
              <a:buSzPts val="3200"/>
              <a:buFont typeface="Helvetica Neue"/>
              <a:buNone/>
              <a:defRPr sz="3200" b="0" cap="none">
                <a:solidFill>
                  <a:srgbClr val="E58240"/>
                </a:solidFill>
              </a:defRPr>
            </a:lvl1pPr>
            <a:lvl2pPr lvl="1" algn="l">
              <a:lnSpc>
                <a:spcPct val="100000"/>
              </a:lnSpc>
              <a:spcBef>
                <a:spcPts val="0"/>
              </a:spcBef>
              <a:spcAft>
                <a:spcPts val="0"/>
              </a:spcAft>
              <a:buClr>
                <a:srgbClr val="E58240"/>
              </a:buClr>
              <a:buSzPts val="2800"/>
              <a:buFont typeface="Helvetica Neue"/>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ext - bullets">
  <p:cSld name="1_text - bullets">
    <p:spTree>
      <p:nvGrpSpPr>
        <p:cNvPr id="1" name="Shape 28"/>
        <p:cNvGrpSpPr/>
        <p:nvPr/>
      </p:nvGrpSpPr>
      <p:grpSpPr>
        <a:xfrm>
          <a:off x="0" y="0"/>
          <a:ext cx="0" cy="0"/>
          <a:chOff x="0" y="0"/>
          <a:chExt cx="0" cy="0"/>
        </a:xfrm>
      </p:grpSpPr>
      <p:sp>
        <p:nvSpPr>
          <p:cNvPr id="29" name="Google Shape;29;p23"/>
          <p:cNvSpPr txBox="1">
            <a:spLocks noGrp="1"/>
          </p:cNvSpPr>
          <p:nvPr>
            <p:ph type="body" idx="1"/>
          </p:nvPr>
        </p:nvSpPr>
        <p:spPr>
          <a:xfrm>
            <a:off x="457200" y="1371600"/>
            <a:ext cx="8229600" cy="4648199"/>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360"/>
              </a:spcBef>
              <a:spcAft>
                <a:spcPts val="0"/>
              </a:spcAft>
              <a:buSzPts val="2000"/>
              <a:buFont typeface="Arial"/>
              <a:buChar char="•"/>
              <a:defRPr sz="2000"/>
            </a:lvl1pPr>
            <a:lvl2pPr marL="914400" lvl="1" indent="-330200" algn="l">
              <a:lnSpc>
                <a:spcPct val="100000"/>
              </a:lnSpc>
              <a:spcBef>
                <a:spcPts val="320"/>
              </a:spcBef>
              <a:spcAft>
                <a:spcPts val="0"/>
              </a:spcAft>
              <a:buSzPts val="1600"/>
              <a:buChar char="•"/>
              <a:defRPr/>
            </a:lvl2pPr>
            <a:lvl3pPr marL="1371600" lvl="2" indent="-317500" algn="l">
              <a:lnSpc>
                <a:spcPct val="100000"/>
              </a:lnSpc>
              <a:spcBef>
                <a:spcPts val="280"/>
              </a:spcBef>
              <a:spcAft>
                <a:spcPts val="0"/>
              </a:spcAft>
              <a:buSzPts val="1400"/>
              <a:buChar char="•"/>
              <a:defRPr/>
            </a:lvl3pPr>
            <a:lvl4pPr marL="1828800" lvl="3" indent="-304800" algn="l">
              <a:lnSpc>
                <a:spcPct val="100000"/>
              </a:lnSpc>
              <a:spcBef>
                <a:spcPts val="240"/>
              </a:spcBef>
              <a:spcAft>
                <a:spcPts val="0"/>
              </a:spcAft>
              <a:buSzPts val="12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0" name="Google Shape;30;p23"/>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1pPr>
            <a:lvl2pPr lvl="1"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2pPr>
            <a:lvl3pPr lvl="2"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3pPr>
            <a:lvl4pPr lvl="3"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4pPr>
            <a:lvl5pPr lvl="4"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5pPr>
            <a:lvl6pPr lvl="5"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6pPr>
            <a:lvl7pPr lvl="6"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7pPr>
            <a:lvl8pPr lvl="7"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8pPr>
            <a:lvl9pPr lvl="8"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Obj" type="twoObj">
  <p:cSld name="TWO_OBJECTS">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1pPr>
            <a:lvl2pPr lvl="1"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2pPr>
            <a:lvl3pPr lvl="2"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3pPr>
            <a:lvl4pPr lvl="3"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4pPr>
            <a:lvl5pPr lvl="4"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5pPr>
            <a:lvl6pPr lvl="5"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6pPr>
            <a:lvl7pPr lvl="6"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7pPr>
            <a:lvl8pPr lvl="7"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8pPr>
            <a:lvl9pPr lvl="8"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9pPr>
          </a:lstStyle>
          <a:p>
            <a:endParaRPr/>
          </a:p>
        </p:txBody>
      </p:sp>
      <p:sp>
        <p:nvSpPr>
          <p:cNvPr id="33" name="Google Shape;33;p24"/>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360"/>
              </a:spcBef>
              <a:spcAft>
                <a:spcPts val="0"/>
              </a:spcAft>
              <a:buSzPts val="2800"/>
              <a:buChar char="•"/>
              <a:defRPr sz="2800"/>
            </a:lvl1pPr>
            <a:lvl2pPr marL="914400" lvl="1" indent="-381000" algn="l">
              <a:lnSpc>
                <a:spcPct val="100000"/>
              </a:lnSpc>
              <a:spcBef>
                <a:spcPts val="320"/>
              </a:spcBef>
              <a:spcAft>
                <a:spcPts val="0"/>
              </a:spcAft>
              <a:buSzPts val="2400"/>
              <a:buChar char="•"/>
              <a:defRPr sz="2400"/>
            </a:lvl2pPr>
            <a:lvl3pPr marL="1371600" lvl="2" indent="-355600" algn="l">
              <a:lnSpc>
                <a:spcPct val="100000"/>
              </a:lnSpc>
              <a:spcBef>
                <a:spcPts val="280"/>
              </a:spcBef>
              <a:spcAft>
                <a:spcPts val="0"/>
              </a:spcAft>
              <a:buSzPts val="2000"/>
              <a:buChar char="•"/>
              <a:defRPr sz="2000"/>
            </a:lvl3pPr>
            <a:lvl4pPr marL="1828800" lvl="3" indent="-342900" algn="l">
              <a:lnSpc>
                <a:spcPct val="100000"/>
              </a:lnSpc>
              <a:spcBef>
                <a:spcPts val="240"/>
              </a:spcBef>
              <a:spcAft>
                <a:spcPts val="0"/>
              </a:spcAft>
              <a:buSzPts val="1800"/>
              <a:buChar char="•"/>
              <a:defRPr sz="1800"/>
            </a:lvl4pPr>
            <a:lvl5pPr marL="2286000" lvl="4" indent="-342900" algn="l">
              <a:lnSpc>
                <a:spcPct val="100000"/>
              </a:lnSpc>
              <a:spcBef>
                <a:spcPts val="400"/>
              </a:spcBef>
              <a:spcAft>
                <a:spcPts val="0"/>
              </a:spcAft>
              <a:buSzPts val="1800"/>
              <a:buChar char="•"/>
              <a:defRPr sz="1800"/>
            </a:lvl5pPr>
            <a:lvl6pPr marL="2743200" lvl="5" indent="-342900" algn="l">
              <a:lnSpc>
                <a:spcPct val="100000"/>
              </a:lnSpc>
              <a:spcBef>
                <a:spcPts val="400"/>
              </a:spcBef>
              <a:spcAft>
                <a:spcPts val="0"/>
              </a:spcAft>
              <a:buSzPts val="1800"/>
              <a:buChar char="•"/>
              <a:defRPr sz="1800"/>
            </a:lvl6pPr>
            <a:lvl7pPr marL="3200400" lvl="6" indent="-342900" algn="l">
              <a:lnSpc>
                <a:spcPct val="100000"/>
              </a:lnSpc>
              <a:spcBef>
                <a:spcPts val="400"/>
              </a:spcBef>
              <a:spcAft>
                <a:spcPts val="0"/>
              </a:spcAft>
              <a:buSzPts val="1800"/>
              <a:buChar char="•"/>
              <a:defRPr sz="1800"/>
            </a:lvl7pPr>
            <a:lvl8pPr marL="3657600" lvl="7" indent="-342900" algn="l">
              <a:lnSpc>
                <a:spcPct val="100000"/>
              </a:lnSpc>
              <a:spcBef>
                <a:spcPts val="400"/>
              </a:spcBef>
              <a:spcAft>
                <a:spcPts val="0"/>
              </a:spcAft>
              <a:buSzPts val="1800"/>
              <a:buChar char="•"/>
              <a:defRPr sz="1800"/>
            </a:lvl8pPr>
            <a:lvl9pPr marL="4114800" lvl="8" indent="-342900" algn="l">
              <a:lnSpc>
                <a:spcPct val="100000"/>
              </a:lnSpc>
              <a:spcBef>
                <a:spcPts val="400"/>
              </a:spcBef>
              <a:spcAft>
                <a:spcPts val="0"/>
              </a:spcAft>
              <a:buSzPts val="1800"/>
              <a:buChar char="•"/>
              <a:defRPr sz="1800"/>
            </a:lvl9pPr>
          </a:lstStyle>
          <a:p>
            <a:endParaRPr/>
          </a:p>
        </p:txBody>
      </p:sp>
      <p:sp>
        <p:nvSpPr>
          <p:cNvPr id="34" name="Google Shape;34;p24"/>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360"/>
              </a:spcBef>
              <a:spcAft>
                <a:spcPts val="0"/>
              </a:spcAft>
              <a:buSzPts val="2800"/>
              <a:buChar char="•"/>
              <a:defRPr sz="2800"/>
            </a:lvl1pPr>
            <a:lvl2pPr marL="914400" lvl="1" indent="-381000" algn="l">
              <a:lnSpc>
                <a:spcPct val="100000"/>
              </a:lnSpc>
              <a:spcBef>
                <a:spcPts val="320"/>
              </a:spcBef>
              <a:spcAft>
                <a:spcPts val="0"/>
              </a:spcAft>
              <a:buSzPts val="2400"/>
              <a:buChar char="•"/>
              <a:defRPr sz="2400"/>
            </a:lvl2pPr>
            <a:lvl3pPr marL="1371600" lvl="2" indent="-355600" algn="l">
              <a:lnSpc>
                <a:spcPct val="100000"/>
              </a:lnSpc>
              <a:spcBef>
                <a:spcPts val="280"/>
              </a:spcBef>
              <a:spcAft>
                <a:spcPts val="0"/>
              </a:spcAft>
              <a:buSzPts val="2000"/>
              <a:buChar char="•"/>
              <a:defRPr sz="2000"/>
            </a:lvl3pPr>
            <a:lvl4pPr marL="1828800" lvl="3" indent="-342900" algn="l">
              <a:lnSpc>
                <a:spcPct val="100000"/>
              </a:lnSpc>
              <a:spcBef>
                <a:spcPts val="240"/>
              </a:spcBef>
              <a:spcAft>
                <a:spcPts val="0"/>
              </a:spcAft>
              <a:buSzPts val="1800"/>
              <a:buChar char="•"/>
              <a:defRPr sz="1800"/>
            </a:lvl4pPr>
            <a:lvl5pPr marL="2286000" lvl="4" indent="-342900" algn="l">
              <a:lnSpc>
                <a:spcPct val="100000"/>
              </a:lnSpc>
              <a:spcBef>
                <a:spcPts val="400"/>
              </a:spcBef>
              <a:spcAft>
                <a:spcPts val="0"/>
              </a:spcAft>
              <a:buSzPts val="1800"/>
              <a:buChar char="•"/>
              <a:defRPr sz="1800"/>
            </a:lvl5pPr>
            <a:lvl6pPr marL="2743200" lvl="5" indent="-342900" algn="l">
              <a:lnSpc>
                <a:spcPct val="100000"/>
              </a:lnSpc>
              <a:spcBef>
                <a:spcPts val="400"/>
              </a:spcBef>
              <a:spcAft>
                <a:spcPts val="0"/>
              </a:spcAft>
              <a:buSzPts val="1800"/>
              <a:buChar char="•"/>
              <a:defRPr sz="1800"/>
            </a:lvl6pPr>
            <a:lvl7pPr marL="3200400" lvl="6" indent="-342900" algn="l">
              <a:lnSpc>
                <a:spcPct val="100000"/>
              </a:lnSpc>
              <a:spcBef>
                <a:spcPts val="400"/>
              </a:spcBef>
              <a:spcAft>
                <a:spcPts val="0"/>
              </a:spcAft>
              <a:buSzPts val="1800"/>
              <a:buChar char="•"/>
              <a:defRPr sz="1800"/>
            </a:lvl7pPr>
            <a:lvl8pPr marL="3657600" lvl="7" indent="-342900" algn="l">
              <a:lnSpc>
                <a:spcPct val="100000"/>
              </a:lnSpc>
              <a:spcBef>
                <a:spcPts val="400"/>
              </a:spcBef>
              <a:spcAft>
                <a:spcPts val="0"/>
              </a:spcAft>
              <a:buSzPts val="1800"/>
              <a:buChar char="•"/>
              <a:defRPr sz="1800"/>
            </a:lvl8pPr>
            <a:lvl9pPr marL="4114800" lvl="8" indent="-342900" algn="l">
              <a:lnSpc>
                <a:spcPct val="100000"/>
              </a:lnSpc>
              <a:spcBef>
                <a:spcPts val="400"/>
              </a:spcBef>
              <a:spcAft>
                <a:spcPts val="0"/>
              </a:spcAft>
              <a:buSzPts val="1800"/>
              <a:buChar char="•"/>
              <a:defRPr sz="1800"/>
            </a:lvl9pPr>
          </a:lstStyle>
          <a:p>
            <a:endParaRPr/>
          </a:p>
        </p:txBody>
      </p:sp>
      <p:sp>
        <p:nvSpPr>
          <p:cNvPr id="35" name="Google Shape;35;p2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4"/>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TxTwoObj" type="twoTxTwoObj">
  <p:cSld name="TWO_OBJECTS_WITH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a:lvl1pPr>
            <a:lvl2pPr lvl="1" algn="l">
              <a:lnSpc>
                <a:spcPct val="100000"/>
              </a:lnSpc>
              <a:spcBef>
                <a:spcPts val="0"/>
              </a:spcBef>
              <a:spcAft>
                <a:spcPts val="0"/>
              </a:spcAft>
              <a:buClr>
                <a:srgbClr val="E58240"/>
              </a:buClr>
              <a:buSzPts val="2800"/>
              <a:buFont typeface="Helvetica Neue"/>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SzPts val="2400"/>
              <a:buFont typeface="Helvetica Neue"/>
              <a:buNone/>
              <a:defRPr sz="2400" b="1"/>
            </a:lvl1pPr>
            <a:lvl2pPr marL="914400" lvl="1" indent="-228600" algn="l">
              <a:lnSpc>
                <a:spcPct val="100000"/>
              </a:lnSpc>
              <a:spcBef>
                <a:spcPts val="320"/>
              </a:spcBef>
              <a:spcAft>
                <a:spcPts val="0"/>
              </a:spcAft>
              <a:buSzPts val="2000"/>
              <a:buFont typeface="Helvetica Neue"/>
              <a:buNone/>
              <a:defRPr sz="2000" b="1"/>
            </a:lvl2pPr>
            <a:lvl3pPr marL="1371600" lvl="2" indent="-228600" algn="l">
              <a:lnSpc>
                <a:spcPct val="100000"/>
              </a:lnSpc>
              <a:spcBef>
                <a:spcPts val="280"/>
              </a:spcBef>
              <a:spcAft>
                <a:spcPts val="0"/>
              </a:spcAft>
              <a:buSzPts val="1800"/>
              <a:buFont typeface="Helvetica Neue"/>
              <a:buNone/>
              <a:defRPr sz="1800" b="1"/>
            </a:lvl3pPr>
            <a:lvl4pPr marL="1828800" lvl="3" indent="-228600" algn="l">
              <a:lnSpc>
                <a:spcPct val="100000"/>
              </a:lnSpc>
              <a:spcBef>
                <a:spcPts val="240"/>
              </a:spcBef>
              <a:spcAft>
                <a:spcPts val="0"/>
              </a:spcAft>
              <a:buSzPts val="1600"/>
              <a:buFont typeface="Helvetica Neue"/>
              <a:buNone/>
              <a:defRPr sz="1600" b="1"/>
            </a:lvl4pPr>
            <a:lvl5pPr marL="2286000" lvl="4" indent="-228600" algn="l">
              <a:lnSpc>
                <a:spcPct val="100000"/>
              </a:lnSpc>
              <a:spcBef>
                <a:spcPts val="400"/>
              </a:spcBef>
              <a:spcAft>
                <a:spcPts val="0"/>
              </a:spcAft>
              <a:buSzPts val="1600"/>
              <a:buFont typeface="Helvetica Neue"/>
              <a:buNone/>
              <a:defRPr sz="1600" b="1"/>
            </a:lvl5pPr>
            <a:lvl6pPr marL="2743200" lvl="5" indent="-228600" algn="l">
              <a:lnSpc>
                <a:spcPct val="100000"/>
              </a:lnSpc>
              <a:spcBef>
                <a:spcPts val="400"/>
              </a:spcBef>
              <a:spcAft>
                <a:spcPts val="0"/>
              </a:spcAft>
              <a:buSzPts val="1600"/>
              <a:buFont typeface="Calibri"/>
              <a:buNone/>
              <a:defRPr sz="1600" b="1"/>
            </a:lvl6pPr>
            <a:lvl7pPr marL="3200400" lvl="6" indent="-228600" algn="l">
              <a:lnSpc>
                <a:spcPct val="100000"/>
              </a:lnSpc>
              <a:spcBef>
                <a:spcPts val="400"/>
              </a:spcBef>
              <a:spcAft>
                <a:spcPts val="0"/>
              </a:spcAft>
              <a:buSzPts val="1600"/>
              <a:buFont typeface="Calibri"/>
              <a:buNone/>
              <a:defRPr sz="1600" b="1"/>
            </a:lvl7pPr>
            <a:lvl8pPr marL="3657600" lvl="7" indent="-228600" algn="l">
              <a:lnSpc>
                <a:spcPct val="100000"/>
              </a:lnSpc>
              <a:spcBef>
                <a:spcPts val="400"/>
              </a:spcBef>
              <a:spcAft>
                <a:spcPts val="0"/>
              </a:spcAft>
              <a:buSzPts val="1600"/>
              <a:buFont typeface="Calibri"/>
              <a:buNone/>
              <a:defRPr sz="1600" b="1"/>
            </a:lvl8pPr>
            <a:lvl9pPr marL="4114800" lvl="8" indent="-228600" algn="l">
              <a:lnSpc>
                <a:spcPct val="100000"/>
              </a:lnSpc>
              <a:spcBef>
                <a:spcPts val="400"/>
              </a:spcBef>
              <a:spcAft>
                <a:spcPts val="0"/>
              </a:spcAft>
              <a:buSzPts val="1600"/>
              <a:buFont typeface="Calibri"/>
              <a:buNone/>
              <a:defRPr sz="1600" b="1"/>
            </a:lvl9pPr>
          </a:lstStyle>
          <a:p>
            <a:endParaRPr/>
          </a:p>
        </p:txBody>
      </p:sp>
      <p:sp>
        <p:nvSpPr>
          <p:cNvPr id="41" name="Google Shape;41;p25"/>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360"/>
              </a:spcBef>
              <a:spcAft>
                <a:spcPts val="0"/>
              </a:spcAft>
              <a:buSzPts val="2400"/>
              <a:buChar char="•"/>
              <a:defRPr sz="2400"/>
            </a:lvl1pPr>
            <a:lvl2pPr marL="914400" lvl="1" indent="-355600" algn="l">
              <a:lnSpc>
                <a:spcPct val="100000"/>
              </a:lnSpc>
              <a:spcBef>
                <a:spcPts val="320"/>
              </a:spcBef>
              <a:spcAft>
                <a:spcPts val="0"/>
              </a:spcAft>
              <a:buSzPts val="2000"/>
              <a:buChar char="•"/>
              <a:defRPr sz="2000"/>
            </a:lvl2pPr>
            <a:lvl3pPr marL="1371600" lvl="2" indent="-342900" algn="l">
              <a:lnSpc>
                <a:spcPct val="100000"/>
              </a:lnSpc>
              <a:spcBef>
                <a:spcPts val="280"/>
              </a:spcBef>
              <a:spcAft>
                <a:spcPts val="0"/>
              </a:spcAft>
              <a:buSzPts val="1800"/>
              <a:buChar char="•"/>
              <a:defRPr sz="1800"/>
            </a:lvl3pPr>
            <a:lvl4pPr marL="1828800" lvl="3" indent="-330200" algn="l">
              <a:lnSpc>
                <a:spcPct val="100000"/>
              </a:lnSpc>
              <a:spcBef>
                <a:spcPts val="24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42" name="Google Shape;42;p25"/>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SzPts val="2400"/>
              <a:buFont typeface="Helvetica Neue"/>
              <a:buNone/>
              <a:defRPr sz="2400" b="1"/>
            </a:lvl1pPr>
            <a:lvl2pPr marL="914400" lvl="1" indent="-228600" algn="l">
              <a:lnSpc>
                <a:spcPct val="100000"/>
              </a:lnSpc>
              <a:spcBef>
                <a:spcPts val="320"/>
              </a:spcBef>
              <a:spcAft>
                <a:spcPts val="0"/>
              </a:spcAft>
              <a:buSzPts val="2000"/>
              <a:buFont typeface="Helvetica Neue"/>
              <a:buNone/>
              <a:defRPr sz="2000" b="1"/>
            </a:lvl2pPr>
            <a:lvl3pPr marL="1371600" lvl="2" indent="-228600" algn="l">
              <a:lnSpc>
                <a:spcPct val="100000"/>
              </a:lnSpc>
              <a:spcBef>
                <a:spcPts val="280"/>
              </a:spcBef>
              <a:spcAft>
                <a:spcPts val="0"/>
              </a:spcAft>
              <a:buSzPts val="1800"/>
              <a:buFont typeface="Helvetica Neue"/>
              <a:buNone/>
              <a:defRPr sz="1800" b="1"/>
            </a:lvl3pPr>
            <a:lvl4pPr marL="1828800" lvl="3" indent="-228600" algn="l">
              <a:lnSpc>
                <a:spcPct val="100000"/>
              </a:lnSpc>
              <a:spcBef>
                <a:spcPts val="240"/>
              </a:spcBef>
              <a:spcAft>
                <a:spcPts val="0"/>
              </a:spcAft>
              <a:buSzPts val="1600"/>
              <a:buFont typeface="Helvetica Neue"/>
              <a:buNone/>
              <a:defRPr sz="1600" b="1"/>
            </a:lvl4pPr>
            <a:lvl5pPr marL="2286000" lvl="4" indent="-228600" algn="l">
              <a:lnSpc>
                <a:spcPct val="100000"/>
              </a:lnSpc>
              <a:spcBef>
                <a:spcPts val="400"/>
              </a:spcBef>
              <a:spcAft>
                <a:spcPts val="0"/>
              </a:spcAft>
              <a:buSzPts val="1600"/>
              <a:buFont typeface="Helvetica Neue"/>
              <a:buNone/>
              <a:defRPr sz="1600" b="1"/>
            </a:lvl5pPr>
            <a:lvl6pPr marL="2743200" lvl="5" indent="-228600" algn="l">
              <a:lnSpc>
                <a:spcPct val="100000"/>
              </a:lnSpc>
              <a:spcBef>
                <a:spcPts val="400"/>
              </a:spcBef>
              <a:spcAft>
                <a:spcPts val="0"/>
              </a:spcAft>
              <a:buSzPts val="1600"/>
              <a:buFont typeface="Calibri"/>
              <a:buNone/>
              <a:defRPr sz="1600" b="1"/>
            </a:lvl6pPr>
            <a:lvl7pPr marL="3200400" lvl="6" indent="-228600" algn="l">
              <a:lnSpc>
                <a:spcPct val="100000"/>
              </a:lnSpc>
              <a:spcBef>
                <a:spcPts val="400"/>
              </a:spcBef>
              <a:spcAft>
                <a:spcPts val="0"/>
              </a:spcAft>
              <a:buSzPts val="1600"/>
              <a:buFont typeface="Calibri"/>
              <a:buNone/>
              <a:defRPr sz="1600" b="1"/>
            </a:lvl7pPr>
            <a:lvl8pPr marL="3657600" lvl="7" indent="-228600" algn="l">
              <a:lnSpc>
                <a:spcPct val="100000"/>
              </a:lnSpc>
              <a:spcBef>
                <a:spcPts val="400"/>
              </a:spcBef>
              <a:spcAft>
                <a:spcPts val="0"/>
              </a:spcAft>
              <a:buSzPts val="1600"/>
              <a:buFont typeface="Calibri"/>
              <a:buNone/>
              <a:defRPr sz="1600" b="1"/>
            </a:lvl8pPr>
            <a:lvl9pPr marL="4114800" lvl="8" indent="-228600" algn="l">
              <a:lnSpc>
                <a:spcPct val="100000"/>
              </a:lnSpc>
              <a:spcBef>
                <a:spcPts val="400"/>
              </a:spcBef>
              <a:spcAft>
                <a:spcPts val="0"/>
              </a:spcAft>
              <a:buSzPts val="1600"/>
              <a:buFont typeface="Calibri"/>
              <a:buNone/>
              <a:defRPr sz="1600" b="1"/>
            </a:lvl9pPr>
          </a:lstStyle>
          <a:p>
            <a:endParaRPr/>
          </a:p>
        </p:txBody>
      </p:sp>
      <p:sp>
        <p:nvSpPr>
          <p:cNvPr id="43" name="Google Shape;43;p25"/>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360"/>
              </a:spcBef>
              <a:spcAft>
                <a:spcPts val="0"/>
              </a:spcAft>
              <a:buSzPts val="2400"/>
              <a:buChar char="•"/>
              <a:defRPr sz="2400"/>
            </a:lvl1pPr>
            <a:lvl2pPr marL="914400" lvl="1" indent="-355600" algn="l">
              <a:lnSpc>
                <a:spcPct val="100000"/>
              </a:lnSpc>
              <a:spcBef>
                <a:spcPts val="320"/>
              </a:spcBef>
              <a:spcAft>
                <a:spcPts val="0"/>
              </a:spcAft>
              <a:buSzPts val="2000"/>
              <a:buChar char="•"/>
              <a:defRPr sz="2000"/>
            </a:lvl2pPr>
            <a:lvl3pPr marL="1371600" lvl="2" indent="-342900" algn="l">
              <a:lnSpc>
                <a:spcPct val="100000"/>
              </a:lnSpc>
              <a:spcBef>
                <a:spcPts val="280"/>
              </a:spcBef>
              <a:spcAft>
                <a:spcPts val="0"/>
              </a:spcAft>
              <a:buSzPts val="1800"/>
              <a:buChar char="•"/>
              <a:defRPr sz="1800"/>
            </a:lvl3pPr>
            <a:lvl4pPr marL="1828800" lvl="3" indent="-330200" algn="l">
              <a:lnSpc>
                <a:spcPct val="100000"/>
              </a:lnSpc>
              <a:spcBef>
                <a:spcPts val="24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44" name="Google Shape;44;p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5"/>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Tx" type="objTx">
  <p:cSld name="OBJECT_WITH_CAPTION_TEXT">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E58240"/>
              </a:buClr>
              <a:buSzPts val="2000"/>
              <a:buFont typeface="Helvetica Neue"/>
              <a:buNone/>
              <a:defRPr sz="2000" b="1"/>
            </a:lvl1pPr>
            <a:lvl2pPr lvl="1" algn="l">
              <a:lnSpc>
                <a:spcPct val="100000"/>
              </a:lnSpc>
              <a:spcBef>
                <a:spcPts val="0"/>
              </a:spcBef>
              <a:spcAft>
                <a:spcPts val="0"/>
              </a:spcAft>
              <a:buClr>
                <a:srgbClr val="E58240"/>
              </a:buClr>
              <a:buSzPts val="2800"/>
              <a:buFont typeface="Helvetica Neue"/>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360"/>
              </a:spcBef>
              <a:spcAft>
                <a:spcPts val="0"/>
              </a:spcAft>
              <a:buSzPts val="3200"/>
              <a:buChar char="•"/>
              <a:defRPr sz="3200"/>
            </a:lvl1pPr>
            <a:lvl2pPr marL="914400" lvl="1" indent="-406400" algn="l">
              <a:lnSpc>
                <a:spcPct val="100000"/>
              </a:lnSpc>
              <a:spcBef>
                <a:spcPts val="320"/>
              </a:spcBef>
              <a:spcAft>
                <a:spcPts val="0"/>
              </a:spcAft>
              <a:buSzPts val="2800"/>
              <a:buChar char="•"/>
              <a:defRPr sz="2800"/>
            </a:lvl2pPr>
            <a:lvl3pPr marL="1371600" lvl="2" indent="-381000" algn="l">
              <a:lnSpc>
                <a:spcPct val="100000"/>
              </a:lnSpc>
              <a:spcBef>
                <a:spcPts val="280"/>
              </a:spcBef>
              <a:spcAft>
                <a:spcPts val="0"/>
              </a:spcAft>
              <a:buSzPts val="2400"/>
              <a:buChar char="•"/>
              <a:defRPr sz="2400"/>
            </a:lvl3pPr>
            <a:lvl4pPr marL="1828800" lvl="3" indent="-355600" algn="l">
              <a:lnSpc>
                <a:spcPct val="100000"/>
              </a:lnSpc>
              <a:spcBef>
                <a:spcPts val="24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50" name="Google Shape;50;p2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400"/>
              <a:buFont typeface="Helvetica Neue"/>
              <a:buNone/>
              <a:defRPr sz="1400"/>
            </a:lvl1pPr>
            <a:lvl2pPr marL="914400" lvl="1" indent="-228600" algn="l">
              <a:lnSpc>
                <a:spcPct val="100000"/>
              </a:lnSpc>
              <a:spcBef>
                <a:spcPts val="320"/>
              </a:spcBef>
              <a:spcAft>
                <a:spcPts val="0"/>
              </a:spcAft>
              <a:buSzPts val="1200"/>
              <a:buFont typeface="Helvetica Neue"/>
              <a:buNone/>
              <a:defRPr sz="1200"/>
            </a:lvl2pPr>
            <a:lvl3pPr marL="1371600" lvl="2" indent="-228600" algn="l">
              <a:lnSpc>
                <a:spcPct val="100000"/>
              </a:lnSpc>
              <a:spcBef>
                <a:spcPts val="280"/>
              </a:spcBef>
              <a:spcAft>
                <a:spcPts val="0"/>
              </a:spcAft>
              <a:buSzPts val="1000"/>
              <a:buFont typeface="Helvetica Neue"/>
              <a:buNone/>
              <a:defRPr sz="1000"/>
            </a:lvl3pPr>
            <a:lvl4pPr marL="1828800" lvl="3" indent="-228600" algn="l">
              <a:lnSpc>
                <a:spcPct val="100000"/>
              </a:lnSpc>
              <a:spcBef>
                <a:spcPts val="240"/>
              </a:spcBef>
              <a:spcAft>
                <a:spcPts val="0"/>
              </a:spcAft>
              <a:buSzPts val="900"/>
              <a:buFont typeface="Helvetica Neue"/>
              <a:buNone/>
              <a:defRPr sz="900"/>
            </a:lvl4pPr>
            <a:lvl5pPr marL="2286000" lvl="4" indent="-228600" algn="l">
              <a:lnSpc>
                <a:spcPct val="100000"/>
              </a:lnSpc>
              <a:spcBef>
                <a:spcPts val="400"/>
              </a:spcBef>
              <a:spcAft>
                <a:spcPts val="0"/>
              </a:spcAft>
              <a:buSzPts val="900"/>
              <a:buFont typeface="Helvetica Neue"/>
              <a:buNone/>
              <a:defRPr sz="900"/>
            </a:lvl5pPr>
            <a:lvl6pPr marL="2743200" lvl="5" indent="-228600" algn="l">
              <a:lnSpc>
                <a:spcPct val="100000"/>
              </a:lnSpc>
              <a:spcBef>
                <a:spcPts val="400"/>
              </a:spcBef>
              <a:spcAft>
                <a:spcPts val="0"/>
              </a:spcAft>
              <a:buSzPts val="900"/>
              <a:buFont typeface="Calibri"/>
              <a:buNone/>
              <a:defRPr sz="900"/>
            </a:lvl6pPr>
            <a:lvl7pPr marL="3200400" lvl="6" indent="-228600" algn="l">
              <a:lnSpc>
                <a:spcPct val="100000"/>
              </a:lnSpc>
              <a:spcBef>
                <a:spcPts val="400"/>
              </a:spcBef>
              <a:spcAft>
                <a:spcPts val="0"/>
              </a:spcAft>
              <a:buSzPts val="900"/>
              <a:buFont typeface="Calibri"/>
              <a:buNone/>
              <a:defRPr sz="900"/>
            </a:lvl7pPr>
            <a:lvl8pPr marL="3657600" lvl="7" indent="-228600" algn="l">
              <a:lnSpc>
                <a:spcPct val="100000"/>
              </a:lnSpc>
              <a:spcBef>
                <a:spcPts val="400"/>
              </a:spcBef>
              <a:spcAft>
                <a:spcPts val="0"/>
              </a:spcAft>
              <a:buSzPts val="900"/>
              <a:buFont typeface="Calibri"/>
              <a:buNone/>
              <a:defRPr sz="900"/>
            </a:lvl8pPr>
            <a:lvl9pPr marL="4114800" lvl="8" indent="-228600" algn="l">
              <a:lnSpc>
                <a:spcPct val="100000"/>
              </a:lnSpc>
              <a:spcBef>
                <a:spcPts val="400"/>
              </a:spcBef>
              <a:spcAft>
                <a:spcPts val="0"/>
              </a:spcAft>
              <a:buSzPts val="900"/>
              <a:buFont typeface="Calibri"/>
              <a:buNone/>
              <a:defRPr sz="900"/>
            </a:lvl9pPr>
          </a:lstStyle>
          <a:p>
            <a:endParaRPr/>
          </a:p>
        </p:txBody>
      </p:sp>
      <p:sp>
        <p:nvSpPr>
          <p:cNvPr id="51" name="Google Shape;51;p2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6"/>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ICAL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1pPr>
            <a:lvl2pPr lvl="1"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2pPr>
            <a:lvl3pPr lvl="2"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3pPr>
            <a:lvl4pPr lvl="3"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4pPr>
            <a:lvl5pPr lvl="4"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5pPr>
            <a:lvl6pPr lvl="5"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6pPr>
            <a:lvl7pPr lvl="6"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7pPr>
            <a:lvl8pPr lvl="7"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8pPr>
            <a:lvl9pPr lvl="8"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body" idx="1"/>
          </p:nvPr>
        </p:nvSpPr>
        <p:spPr>
          <a:xfrm rot="5400000">
            <a:off x="2661444" y="-418305"/>
            <a:ext cx="4119561" cy="7931149"/>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360"/>
              </a:spcBef>
              <a:spcAft>
                <a:spcPts val="0"/>
              </a:spcAft>
              <a:buClr>
                <a:schemeClr val="dk1"/>
              </a:buClr>
              <a:buSzPts val="1800"/>
              <a:buFont typeface="Arial"/>
              <a:buChar char="•"/>
              <a:defRPr>
                <a:solidFill>
                  <a:schemeClr val="dk1"/>
                </a:solidFill>
                <a:latin typeface="Helvetica Neue"/>
                <a:ea typeface="Helvetica Neue"/>
                <a:cs typeface="Helvetica Neue"/>
                <a:sym typeface="Helvetica Neue"/>
              </a:defRPr>
            </a:lvl1pPr>
            <a:lvl2pPr marL="914400" lvl="1" indent="-330200" algn="l">
              <a:lnSpc>
                <a:spcPct val="100000"/>
              </a:lnSpc>
              <a:spcBef>
                <a:spcPts val="320"/>
              </a:spcBef>
              <a:spcAft>
                <a:spcPts val="0"/>
              </a:spcAft>
              <a:buClr>
                <a:schemeClr val="dk1"/>
              </a:buClr>
              <a:buSzPts val="1600"/>
              <a:buFont typeface="Arial"/>
              <a:buChar char="•"/>
              <a:defRPr sz="1600">
                <a:solidFill>
                  <a:schemeClr val="dk1"/>
                </a:solidFill>
                <a:latin typeface="Helvetica Neue"/>
                <a:ea typeface="Helvetica Neue"/>
                <a:cs typeface="Helvetica Neue"/>
                <a:sym typeface="Helvetica Neue"/>
              </a:defRPr>
            </a:lvl2pPr>
            <a:lvl3pPr marL="1371600" lvl="2" indent="-317500" algn="l">
              <a:lnSpc>
                <a:spcPct val="100000"/>
              </a:lnSpc>
              <a:spcBef>
                <a:spcPts val="280"/>
              </a:spcBef>
              <a:spcAft>
                <a:spcPts val="0"/>
              </a:spcAft>
              <a:buClr>
                <a:schemeClr val="dk1"/>
              </a:buClr>
              <a:buSzPts val="1400"/>
              <a:buFont typeface="Arial"/>
              <a:buChar char="•"/>
              <a:defRPr sz="1400">
                <a:solidFill>
                  <a:schemeClr val="dk1"/>
                </a:solidFill>
                <a:latin typeface="Helvetica Neue"/>
                <a:ea typeface="Helvetica Neue"/>
                <a:cs typeface="Helvetica Neue"/>
                <a:sym typeface="Helvetica Neue"/>
              </a:defRPr>
            </a:lvl3pPr>
            <a:lvl4pPr marL="1828800" lvl="3" indent="-304800" algn="l">
              <a:lnSpc>
                <a:spcPct val="100000"/>
              </a:lnSpc>
              <a:spcBef>
                <a:spcPts val="240"/>
              </a:spcBef>
              <a:spcAft>
                <a:spcPts val="0"/>
              </a:spcAft>
              <a:buClr>
                <a:schemeClr val="dk1"/>
              </a:buClr>
              <a:buSzPts val="1200"/>
              <a:buFont typeface="Arial"/>
              <a:buChar char="•"/>
              <a:defRPr sz="1200">
                <a:solidFill>
                  <a:schemeClr val="dk1"/>
                </a:solidFill>
                <a:latin typeface="Helvetica Neue"/>
                <a:ea typeface="Helvetica Neue"/>
                <a:cs typeface="Helvetica Neue"/>
                <a:sym typeface="Helvetica Neue"/>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Helvetica Neue"/>
                <a:ea typeface="Helvetica Neue"/>
                <a:cs typeface="Helvetica Neue"/>
                <a:sym typeface="Helvetica Neue"/>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57" name="Google Shape;57;p2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7"/>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TitleAndTx" type="vertTitleAndTx">
  <p:cSld name="VERTICAL_TITLE_AND_VERTICAL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1pPr>
            <a:lvl2pPr lvl="1" algn="l">
              <a:lnSpc>
                <a:spcPct val="100000"/>
              </a:lnSpc>
              <a:spcBef>
                <a:spcPts val="0"/>
              </a:spcBef>
              <a:spcAft>
                <a:spcPts val="0"/>
              </a:spcAft>
              <a:buClr>
                <a:srgbClr val="E58240"/>
              </a:buClr>
              <a:buSzPts val="2800"/>
              <a:buFont typeface="Helvetica Neue"/>
              <a:buNone/>
              <a:defRPr sz="2800">
                <a:solidFill>
                  <a:srgbClr val="E58240"/>
                </a:solidFill>
                <a:latin typeface="Helvetica Neue"/>
                <a:ea typeface="Helvetica Neue"/>
                <a:cs typeface="Helvetica Neue"/>
                <a:sym typeface="Helvetica Neue"/>
              </a:defRPr>
            </a:lvl2pPr>
            <a:lvl3pPr lvl="2"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3pPr>
            <a:lvl4pPr lvl="3"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4pPr>
            <a:lvl5pPr lvl="4" algn="l">
              <a:lnSpc>
                <a:spcPct val="100000"/>
              </a:lnSpc>
              <a:spcBef>
                <a:spcPts val="0"/>
              </a:spcBef>
              <a:spcAft>
                <a:spcPts val="0"/>
              </a:spcAft>
              <a:buSzPts val="1400"/>
              <a:buNone/>
              <a:defRPr sz="2800">
                <a:solidFill>
                  <a:srgbClr val="E58240"/>
                </a:solidFill>
                <a:latin typeface="Helvetica Neue"/>
                <a:ea typeface="Helvetica Neue"/>
                <a:cs typeface="Helvetica Neue"/>
                <a:sym typeface="Helvetica Neue"/>
              </a:defRPr>
            </a:lvl5pPr>
            <a:lvl6pPr lvl="5"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6pPr>
            <a:lvl7pPr lvl="6"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7pPr>
            <a:lvl8pPr lvl="7"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8pPr>
            <a:lvl9pPr lvl="8" algn="l">
              <a:lnSpc>
                <a:spcPct val="100000"/>
              </a:lnSpc>
              <a:spcBef>
                <a:spcPts val="0"/>
              </a:spcBef>
              <a:spcAft>
                <a:spcPts val="0"/>
              </a:spcAft>
              <a:buSzPts val="1400"/>
              <a:buNone/>
              <a:defRPr sz="4200">
                <a:solidFill>
                  <a:srgbClr val="E58240"/>
                </a:solidFill>
                <a:latin typeface="Helvetica Neue"/>
                <a:ea typeface="Helvetica Neue"/>
                <a:cs typeface="Helvetica Neue"/>
                <a:sym typeface="Helvetica Neue"/>
              </a:defRPr>
            </a:lvl9pPr>
          </a:lstStyle>
          <a:p>
            <a:endParaRPr/>
          </a:p>
        </p:txBody>
      </p:sp>
      <p:sp>
        <p:nvSpPr>
          <p:cNvPr id="62" name="Google Shape;62;p28"/>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360"/>
              </a:spcBef>
              <a:spcAft>
                <a:spcPts val="0"/>
              </a:spcAft>
              <a:buClr>
                <a:schemeClr val="dk1"/>
              </a:buClr>
              <a:buSzPts val="1800"/>
              <a:buFont typeface="Arial"/>
              <a:buChar char="•"/>
              <a:defRPr>
                <a:solidFill>
                  <a:schemeClr val="dk1"/>
                </a:solidFill>
                <a:latin typeface="Helvetica Neue"/>
                <a:ea typeface="Helvetica Neue"/>
                <a:cs typeface="Helvetica Neue"/>
                <a:sym typeface="Helvetica Neue"/>
              </a:defRPr>
            </a:lvl1pPr>
            <a:lvl2pPr marL="914400" lvl="1" indent="-330200" algn="l">
              <a:lnSpc>
                <a:spcPct val="100000"/>
              </a:lnSpc>
              <a:spcBef>
                <a:spcPts val="320"/>
              </a:spcBef>
              <a:spcAft>
                <a:spcPts val="0"/>
              </a:spcAft>
              <a:buClr>
                <a:schemeClr val="dk1"/>
              </a:buClr>
              <a:buSzPts val="1600"/>
              <a:buFont typeface="Arial"/>
              <a:buChar char="•"/>
              <a:defRPr sz="1600">
                <a:solidFill>
                  <a:schemeClr val="dk1"/>
                </a:solidFill>
                <a:latin typeface="Helvetica Neue"/>
                <a:ea typeface="Helvetica Neue"/>
                <a:cs typeface="Helvetica Neue"/>
                <a:sym typeface="Helvetica Neue"/>
              </a:defRPr>
            </a:lvl2pPr>
            <a:lvl3pPr marL="1371600" lvl="2" indent="-317500" algn="l">
              <a:lnSpc>
                <a:spcPct val="100000"/>
              </a:lnSpc>
              <a:spcBef>
                <a:spcPts val="280"/>
              </a:spcBef>
              <a:spcAft>
                <a:spcPts val="0"/>
              </a:spcAft>
              <a:buClr>
                <a:schemeClr val="dk1"/>
              </a:buClr>
              <a:buSzPts val="1400"/>
              <a:buFont typeface="Arial"/>
              <a:buChar char="•"/>
              <a:defRPr sz="1400">
                <a:solidFill>
                  <a:schemeClr val="dk1"/>
                </a:solidFill>
                <a:latin typeface="Helvetica Neue"/>
                <a:ea typeface="Helvetica Neue"/>
                <a:cs typeface="Helvetica Neue"/>
                <a:sym typeface="Helvetica Neue"/>
              </a:defRPr>
            </a:lvl3pPr>
            <a:lvl4pPr marL="1828800" lvl="3" indent="-304800" algn="l">
              <a:lnSpc>
                <a:spcPct val="100000"/>
              </a:lnSpc>
              <a:spcBef>
                <a:spcPts val="240"/>
              </a:spcBef>
              <a:spcAft>
                <a:spcPts val="0"/>
              </a:spcAft>
              <a:buClr>
                <a:schemeClr val="dk1"/>
              </a:buClr>
              <a:buSzPts val="1200"/>
              <a:buFont typeface="Arial"/>
              <a:buChar char="•"/>
              <a:defRPr sz="1200">
                <a:solidFill>
                  <a:schemeClr val="dk1"/>
                </a:solidFill>
                <a:latin typeface="Helvetica Neue"/>
                <a:ea typeface="Helvetica Neue"/>
                <a:cs typeface="Helvetica Neue"/>
                <a:sym typeface="Helvetica Neue"/>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Helvetica Neue"/>
                <a:ea typeface="Helvetica Neue"/>
                <a:cs typeface="Helvetica Neue"/>
                <a:sym typeface="Helvetica Neue"/>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63" name="Google Shape;63;p2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8"/>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0"/>
            <a:ext cx="9143999" cy="6857999"/>
          </a:xfrm>
          <a:prstGeom prst="rect">
            <a:avLst/>
          </a:prstGeom>
          <a:blipFill rotWithShape="1">
            <a:blip r:embed="rId1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9"/>
          <p:cNvSpPr txBox="1">
            <a:spLocks noGrp="1"/>
          </p:cNvSpPr>
          <p:nvPr>
            <p:ph type="title"/>
          </p:nvPr>
        </p:nvSpPr>
        <p:spPr>
          <a:xfrm>
            <a:off x="1041400" y="171450"/>
            <a:ext cx="7381874" cy="8350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E58240"/>
              </a:buClr>
              <a:buSzPts val="2800"/>
              <a:buFont typeface="Helvetica Neue"/>
              <a:buNone/>
              <a:defRPr sz="2800" b="0" i="0" u="none" strike="noStrike" cap="none">
                <a:solidFill>
                  <a:srgbClr val="E5824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E58240"/>
              </a:buClr>
              <a:buSzPts val="2800"/>
              <a:buFont typeface="Helvetica Neue"/>
              <a:buNone/>
              <a:defRPr sz="2800" b="0" i="0" u="none" strike="noStrike" cap="none">
                <a:solidFill>
                  <a:srgbClr val="E5824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rgbClr val="E5824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rgbClr val="E5824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rgbClr val="E5824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4200" b="0" i="0" u="none" strike="noStrike" cap="none">
                <a:solidFill>
                  <a:srgbClr val="E5824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4200" b="0" i="0" u="none" strike="noStrike" cap="none">
                <a:solidFill>
                  <a:srgbClr val="E5824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4200" b="0" i="0" u="none" strike="noStrike" cap="none">
                <a:solidFill>
                  <a:srgbClr val="E5824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4200" b="0" i="0" u="none" strike="noStrike" cap="none">
                <a:solidFill>
                  <a:srgbClr val="E58240"/>
                </a:solidFill>
                <a:latin typeface="Helvetica Neue"/>
                <a:ea typeface="Helvetica Neue"/>
                <a:cs typeface="Helvetica Neue"/>
                <a:sym typeface="Helvetica Neue"/>
              </a:defRPr>
            </a:lvl9pPr>
          </a:lstStyle>
          <a:p>
            <a:endParaRPr/>
          </a:p>
        </p:txBody>
      </p:sp>
      <p:sp>
        <p:nvSpPr>
          <p:cNvPr id="12" name="Google Shape;12;p19"/>
          <p:cNvSpPr txBox="1">
            <a:spLocks noGrp="1"/>
          </p:cNvSpPr>
          <p:nvPr>
            <p:ph type="body" idx="1"/>
          </p:nvPr>
        </p:nvSpPr>
        <p:spPr>
          <a:xfrm>
            <a:off x="755650" y="1487487"/>
            <a:ext cx="7931149" cy="4119561"/>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sldNum" idx="12"/>
          </p:nvPr>
        </p:nvSpPr>
        <p:spPr>
          <a:xfrm>
            <a:off x="7573963" y="6351587"/>
            <a:ext cx="552449" cy="365125"/>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98989"/>
              </a:buClr>
              <a:buSzPts val="1200"/>
              <a:buFont typeface="Helvetica Neue"/>
              <a:buNone/>
              <a:defRPr sz="12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user/SeventeenMagaz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1299336" y="1865032"/>
            <a:ext cx="7158864" cy="149531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58240"/>
              </a:buClr>
              <a:buSzPts val="1250"/>
              <a:buFont typeface="Arial"/>
              <a:buNone/>
            </a:pPr>
            <a:r>
              <a:rPr lang="en-US" sz="5000" b="0" i="0" u="none" strike="noStrike" cap="none" dirty="0">
                <a:solidFill>
                  <a:srgbClr val="E58240"/>
                </a:solidFill>
                <a:latin typeface="Arial"/>
                <a:ea typeface="Arial"/>
                <a:cs typeface="Arial"/>
                <a:sym typeface="Arial"/>
              </a:rPr>
              <a:t>Brand Ambassador</a:t>
            </a:r>
            <a:br>
              <a:rPr lang="en-US" sz="5000" b="0" i="0" u="none" strike="noStrike" cap="none" dirty="0">
                <a:solidFill>
                  <a:srgbClr val="E58240"/>
                </a:solidFill>
                <a:latin typeface="Arial"/>
                <a:ea typeface="Arial"/>
                <a:cs typeface="Arial"/>
                <a:sym typeface="Arial"/>
              </a:rPr>
            </a:br>
            <a:r>
              <a:rPr lang="en-US" sz="5000" b="0" i="0" u="none" strike="noStrike" cap="none" dirty="0">
                <a:solidFill>
                  <a:srgbClr val="E58240"/>
                </a:solidFill>
                <a:latin typeface="Arial"/>
                <a:ea typeface="Arial"/>
                <a:cs typeface="Arial"/>
                <a:sym typeface="Arial"/>
              </a:rPr>
              <a:t>Social Media Training</a:t>
            </a:r>
            <a:endParaRPr sz="5000" b="0" i="0" u="none" strike="noStrike" cap="none" dirty="0">
              <a:solidFill>
                <a:srgbClr val="E58240"/>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FC0917D2-BE12-A3B9-F6E7-BABE7F7D4B42}"/>
            </a:ext>
          </a:extLst>
        </p:cNvPr>
        <p:cNvGrpSpPr/>
        <p:nvPr/>
      </p:nvGrpSpPr>
      <p:grpSpPr>
        <a:xfrm>
          <a:off x="0" y="0"/>
          <a:ext cx="0" cy="0"/>
          <a:chOff x="0" y="0"/>
          <a:chExt cx="0" cy="0"/>
        </a:xfrm>
      </p:grpSpPr>
      <p:sp>
        <p:nvSpPr>
          <p:cNvPr id="142" name="Google Shape;142;p11">
            <a:extLst>
              <a:ext uri="{FF2B5EF4-FFF2-40B4-BE49-F238E27FC236}">
                <a16:creationId xmlns:a16="http://schemas.microsoft.com/office/drawing/2014/main" id="{BE2E4933-A929-A8BE-1AE2-5BCF27EE8E0C}"/>
              </a:ext>
            </a:extLst>
          </p:cNvPr>
          <p:cNvSpPr txBox="1">
            <a:spLocks noGrp="1"/>
          </p:cNvSpPr>
          <p:nvPr>
            <p:ph type="title"/>
          </p:nvPr>
        </p:nvSpPr>
        <p:spPr>
          <a:xfrm>
            <a:off x="1260300" y="1752600"/>
            <a:ext cx="7883700" cy="1962752"/>
          </a:xfrm>
          <a:prstGeom prst="rect">
            <a:avLst/>
          </a:prstGeom>
          <a:noFill/>
          <a:ln>
            <a:noFill/>
          </a:ln>
        </p:spPr>
        <p:txBody>
          <a:bodyPr spcFirstLastPara="1" wrap="square" lIns="91425" tIns="45700" rIns="91425" bIns="45700" anchor="t" anchorCtr="0">
            <a:noAutofit/>
          </a:bodyPr>
          <a:lstStyle/>
          <a:p>
            <a:pPr>
              <a:buClr>
                <a:srgbClr val="E95151"/>
              </a:buClr>
              <a:buSzPts val="1000"/>
            </a:pPr>
            <a:r>
              <a:rPr lang="en-US" sz="4000" b="0" i="0" u="none" strike="noStrike" cap="none" dirty="0">
                <a:solidFill>
                  <a:srgbClr val="E95151"/>
                </a:solidFill>
                <a:latin typeface="Arial"/>
                <a:ea typeface="Arial"/>
                <a:cs typeface="Arial"/>
                <a:sym typeface="Arial"/>
              </a:rPr>
              <a:t>Example Conversation Guidelines</a:t>
            </a:r>
            <a:endParaRPr lang="en-US" dirty="0"/>
          </a:p>
        </p:txBody>
      </p:sp>
    </p:spTree>
    <p:extLst>
      <p:ext uri="{BB962C8B-B14F-4D97-AF65-F5344CB8AC3E}">
        <p14:creationId xmlns:p14="http://schemas.microsoft.com/office/powerpoint/2010/main" val="149982967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1">
            <a:extLst>
              <a:ext uri="{FF2B5EF4-FFF2-40B4-BE49-F238E27FC236}">
                <a16:creationId xmlns:a16="http://schemas.microsoft.com/office/drawing/2014/main" id="{D3613940-D87E-3D10-5CE3-0C4663B6A81C}"/>
              </a:ext>
            </a:extLst>
          </p:cNvPr>
          <p:cNvSpPr>
            <a:spLocks noGrp="1"/>
          </p:cNvSpPr>
          <p:nvPr>
            <p:ph type="title"/>
          </p:nvPr>
        </p:nvSpPr>
        <p:spPr>
          <a:xfrm>
            <a:off x="1041400" y="-835025"/>
            <a:ext cx="7381874" cy="835025"/>
          </a:xfrm>
        </p:spPr>
        <p:txBody>
          <a:bodyPr spcFirstLastPara="1" wrap="square" lIns="91425" tIns="91425" rIns="91425" bIns="91425" anchor="b" anchorCtr="0">
            <a:noAutofit/>
          </a:bodyPr>
          <a:lstStyle/>
          <a:p>
            <a:r>
              <a:rPr lang="en-US" dirty="0">
                <a:solidFill>
                  <a:srgbClr val="E95151"/>
                </a:solidFill>
                <a:latin typeface="Arial"/>
                <a:ea typeface="Arial"/>
                <a:cs typeface="Arial"/>
                <a:sym typeface="Arial"/>
              </a:rPr>
              <a:t>Example Conversation Guidelines </a:t>
            </a:r>
            <a:r>
              <a:rPr lang="en-US" dirty="0" err="1">
                <a:solidFill>
                  <a:srgbClr val="E95151"/>
                </a:solidFill>
                <a:latin typeface="Arial"/>
                <a:ea typeface="Arial"/>
                <a:cs typeface="Arial"/>
                <a:sym typeface="Arial"/>
              </a:rPr>
              <a:t>c’nued</a:t>
            </a:r>
            <a:endParaRPr lang="en-US" dirty="0"/>
          </a:p>
        </p:txBody>
      </p:sp>
      <p:graphicFrame>
        <p:nvGraphicFramePr>
          <p:cNvPr id="136" name="Google Shape;136;p10"/>
          <p:cNvGraphicFramePr/>
          <p:nvPr>
            <p:extLst>
              <p:ext uri="{D42A27DB-BD31-4B8C-83A1-F6EECF244321}">
                <p14:modId xmlns:p14="http://schemas.microsoft.com/office/powerpoint/2010/main" val="2946810928"/>
              </p:ext>
            </p:extLst>
          </p:nvPr>
        </p:nvGraphicFramePr>
        <p:xfrm>
          <a:off x="0" y="0"/>
          <a:ext cx="9144000" cy="6858000"/>
        </p:xfrm>
        <a:graphic>
          <a:graphicData uri="http://schemas.openxmlformats.org/drawingml/2006/table">
            <a:tbl>
              <a:tblPr firstRow="1">
                <a:noFill/>
                <a:tableStyleId>{88B13D73-851C-4066-B690-0A7F57E6CFCF}</a:tableStyleId>
              </a:tblPr>
              <a:tblGrid>
                <a:gridCol w="1344000">
                  <a:extLst>
                    <a:ext uri="{9D8B030D-6E8A-4147-A177-3AD203B41FA5}">
                      <a16:colId xmlns:a16="http://schemas.microsoft.com/office/drawing/2014/main" val="20000"/>
                    </a:ext>
                  </a:extLst>
                </a:gridCol>
                <a:gridCol w="3228000">
                  <a:extLst>
                    <a:ext uri="{9D8B030D-6E8A-4147-A177-3AD203B41FA5}">
                      <a16:colId xmlns:a16="http://schemas.microsoft.com/office/drawing/2014/main" val="20001"/>
                    </a:ext>
                  </a:extLst>
                </a:gridCol>
                <a:gridCol w="1897225">
                  <a:extLst>
                    <a:ext uri="{9D8B030D-6E8A-4147-A177-3AD203B41FA5}">
                      <a16:colId xmlns:a16="http://schemas.microsoft.com/office/drawing/2014/main" val="20002"/>
                    </a:ext>
                  </a:extLst>
                </a:gridCol>
                <a:gridCol w="2674775">
                  <a:extLst>
                    <a:ext uri="{9D8B030D-6E8A-4147-A177-3AD203B41FA5}">
                      <a16:colId xmlns:a16="http://schemas.microsoft.com/office/drawing/2014/main" val="20003"/>
                    </a:ext>
                  </a:extLst>
                </a:gridCol>
              </a:tblGrid>
              <a:tr h="319325">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chemeClr val="bg1"/>
                          </a:solidFill>
                        </a:rPr>
                        <a:t>Label </a:t>
                      </a:r>
                      <a:endParaRPr sz="1400" u="none" strike="noStrike" cap="none" dirty="0">
                        <a:solidFill>
                          <a:schemeClr val="bg1"/>
                        </a:solidFill>
                      </a:endParaRPr>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tx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chemeClr val="bg1"/>
                          </a:solidFill>
                        </a:rPr>
                        <a:t>Description </a:t>
                      </a:r>
                      <a:endParaRPr sz="1400" u="none" strike="noStrike" cap="none" dirty="0">
                        <a:solidFill>
                          <a:schemeClr val="bg1"/>
                        </a:solidFill>
                      </a:endParaRPr>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tx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chemeClr val="bg1"/>
                          </a:solidFill>
                        </a:rPr>
                        <a:t>Example </a:t>
                      </a:r>
                      <a:endParaRPr sz="1400" u="none" strike="noStrike" cap="none" dirty="0">
                        <a:solidFill>
                          <a:schemeClr val="bg1"/>
                        </a:solidFill>
                      </a:endParaRPr>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tx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chemeClr val="bg1"/>
                          </a:solidFill>
                        </a:rPr>
                        <a:t>Public Response </a:t>
                      </a:r>
                      <a:endParaRPr sz="1400" u="none" strike="noStrike" cap="none" dirty="0">
                        <a:solidFill>
                          <a:schemeClr val="bg1"/>
                        </a:solidFill>
                      </a:endParaRPr>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tx1"/>
                    </a:solidFill>
                  </a:tcPr>
                </a:tc>
                <a:extLst>
                  <a:ext uri="{0D108BD9-81ED-4DB2-BD59-A6C34878D82A}">
                    <a16:rowId xmlns:a16="http://schemas.microsoft.com/office/drawing/2014/main" val="10000"/>
                  </a:ext>
                </a:extLst>
              </a:tr>
              <a:tr h="1207525">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rgbClr val="000000"/>
                          </a:solidFill>
                        </a:rPr>
                        <a:t>Green Flag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A positive comment or a simple question that the </a:t>
                      </a:r>
                      <a:r>
                        <a:rPr lang="en-US" sz="1300" i="0" u="none" strike="noStrike" cap="none" dirty="0">
                          <a:solidFill>
                            <a:srgbClr val="000000"/>
                          </a:solidFill>
                        </a:rPr>
                        <a:t>i2i</a:t>
                      </a:r>
                      <a:r>
                        <a:rPr lang="en-US" sz="1300" i="1" u="none" strike="noStrike" cap="none" dirty="0">
                          <a:solidFill>
                            <a:srgbClr val="000000"/>
                          </a:solidFill>
                        </a:rPr>
                        <a:t> </a:t>
                      </a:r>
                      <a:r>
                        <a:rPr lang="en-US" sz="1300" u="none" strike="noStrike" cap="none" dirty="0">
                          <a:solidFill>
                            <a:srgbClr val="000000"/>
                          </a:solidFill>
                        </a:rPr>
                        <a:t>Ambassador can easily respond to immediately.</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a:solidFill>
                            <a:srgbClr val="000000"/>
                          </a:solidFill>
                        </a:rPr>
                        <a:t>“I really love the helpful advice you share every week!” </a:t>
                      </a:r>
                      <a:endParaRPr sz="1400" u="none" strike="noStrike" cap="none"/>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“Thanks for the compliment! Please let us know if you find any more helpful advice, we can share with everyone.”</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605525">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rgbClr val="000000"/>
                          </a:solidFill>
                        </a:rPr>
                        <a:t>Yellow Flag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Comments or questions that require a response from the i2i Program Facilitator. i2i Ambassadors should share these with the i2i Program Facilitator within 24 hours of the posting.</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a:solidFill>
                            <a:srgbClr val="000000"/>
                          </a:solidFill>
                        </a:rPr>
                        <a:t>“I am a parent and want to know why you’re telling my kid to date.” </a:t>
                      </a:r>
                      <a:endParaRPr sz="1400" u="none" strike="noStrike" cap="none"/>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“It’s nice to meet you and thank you for joining our page. I’ve asked someone who can help to contact you. Please expect a message from them shortly.”</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112350">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chemeClr val="tx1">
                              <a:lumMod val="95000"/>
                              <a:lumOff val="5000"/>
                            </a:schemeClr>
                          </a:solidFill>
                        </a:rPr>
                        <a:t>Red Flag </a:t>
                      </a:r>
                      <a:endParaRPr sz="1400" u="none" strike="noStrike" cap="none" dirty="0">
                        <a:solidFill>
                          <a:schemeClr val="tx1">
                            <a:lumMod val="95000"/>
                            <a:lumOff val="5000"/>
                          </a:schemeClr>
                        </a:solidFill>
                      </a:endParaRPr>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Clearly negative or critical post that definitely requires a response both publicly and individually. Also includes any posts that raise alarm or may be an emergency. This should be brought to the attention of a Program Facilitator as soon as possible. The Program Facilitator will then take control of the conversation; in certain situations, it’s best that the conversation is continued away from the public social media channel.</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“I’ve been in a relationship with my boyfriend for two months, but he puts me down in front of our friends. What should I do?”</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“Thanks so much for sharing your experience with us. I’m sorry to hear that you are feeling uncomfortable. It’s important to feel good about yourself and feel good about your relationships. Expect a private message to talk about your situation. Hold your head up!”</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613275">
                <a:tc>
                  <a:txBody>
                    <a:bodyPr/>
                    <a:lstStyle/>
                    <a:p>
                      <a:pPr marL="0" marR="0" lvl="0" indent="0" algn="l" rtl="0">
                        <a:lnSpc>
                          <a:spcPct val="115000"/>
                        </a:lnSpc>
                        <a:spcBef>
                          <a:spcPts val="0"/>
                        </a:spcBef>
                        <a:spcAft>
                          <a:spcPts val="0"/>
                        </a:spcAft>
                        <a:buClr>
                          <a:srgbClr val="000000"/>
                        </a:buClr>
                        <a:buSzPts val="325"/>
                        <a:buFont typeface="Arial"/>
                        <a:buNone/>
                      </a:pPr>
                      <a:r>
                        <a:rPr lang="en-US" sz="1300" b="1" u="none" strike="noStrike" cap="none" dirty="0">
                          <a:solidFill>
                            <a:srgbClr val="000000"/>
                          </a:solidFill>
                        </a:rPr>
                        <a:t>Spam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85000"/>
                      </a:schemeClr>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Irrelevant or misleading links posted by fans.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“Yankees suck”</a:t>
                      </a:r>
                      <a:endParaRPr sz="1400" u="none" strike="noStrike" cap="none" dirty="0"/>
                    </a:p>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“Visit my website…”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15000"/>
                        </a:lnSpc>
                        <a:spcBef>
                          <a:spcPts val="0"/>
                        </a:spcBef>
                        <a:spcAft>
                          <a:spcPts val="0"/>
                        </a:spcAft>
                        <a:buClr>
                          <a:srgbClr val="000000"/>
                        </a:buClr>
                        <a:buSzPts val="325"/>
                        <a:buFont typeface="Arial"/>
                        <a:buNone/>
                      </a:pPr>
                      <a:r>
                        <a:rPr lang="en-US" sz="1300" u="none" strike="noStrike" cap="none" dirty="0">
                          <a:solidFill>
                            <a:srgbClr val="000000"/>
                          </a:solidFill>
                        </a:rPr>
                        <a:t>Delete. </a:t>
                      </a:r>
                      <a:endParaRPr sz="1400" u="none" strike="noStrike" cap="none" dirty="0"/>
                    </a:p>
                  </a:txBody>
                  <a:tcPr marL="82750" marR="82750" marT="41375" marB="41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xfrm>
            <a:off x="2895600" y="1752600"/>
            <a:ext cx="4988100" cy="1362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Creating Content</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3"/>
          <p:cNvSpPr txBox="1">
            <a:spLocks noGrp="1"/>
          </p:cNvSpPr>
          <p:nvPr>
            <p:ph type="title" idx="4294967295"/>
          </p:nvPr>
        </p:nvSpPr>
        <p:spPr>
          <a:xfrm>
            <a:off x="1168750" y="293650"/>
            <a:ext cx="7473600" cy="850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E95151"/>
              </a:buClr>
              <a:buSzPts val="1000"/>
              <a:buFont typeface="Arial"/>
              <a:buNone/>
              <a:tabLst/>
              <a:defRPr/>
            </a:pPr>
            <a:r>
              <a:rPr kumimoji="0" lang="en-US" sz="4000" b="0" i="0" u="none" strike="noStrike" kern="0" cap="none" spc="0" normalizeH="0" baseline="0" noProof="0" dirty="0">
                <a:ln>
                  <a:noFill/>
                </a:ln>
                <a:solidFill>
                  <a:srgbClr val="E95151"/>
                </a:solidFill>
                <a:effectLst/>
                <a:uLnTx/>
                <a:uFillTx/>
                <a:latin typeface="Arial"/>
                <a:ea typeface="Arial"/>
                <a:cs typeface="Arial"/>
                <a:sym typeface="Arial"/>
              </a:rPr>
              <a:t>Content Types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8" name="Google Shape;148;p13"/>
          <p:cNvSpPr txBox="1">
            <a:spLocks noGrp="1"/>
          </p:cNvSpPr>
          <p:nvPr>
            <p:ph type="body" idx="1"/>
          </p:nvPr>
        </p:nvSpPr>
        <p:spPr>
          <a:xfrm>
            <a:off x="1027113" y="1874839"/>
            <a:ext cx="6059487" cy="4525961"/>
          </a:xfrm>
          <a:prstGeom prst="rect">
            <a:avLst/>
          </a:prstGeom>
          <a:noFill/>
          <a:ln>
            <a:noFill/>
          </a:ln>
        </p:spPr>
        <p:txBody>
          <a:bodyPr spcFirstLastPara="1" wrap="square" lIns="91425" tIns="45700" rIns="91425" bIns="45700" anchor="t" anchorCtr="0">
            <a:noAutofit/>
          </a:bodyPr>
          <a:lstStyle/>
          <a:p>
            <a:pPr marL="347472" marR="0" lvl="0" indent="-247904"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Conversation Starters</a:t>
            </a:r>
            <a:endParaRPr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10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Resharing</a:t>
            </a:r>
            <a:r>
              <a:rPr lang="en-US" sz="1600" dirty="0">
                <a:latin typeface="Arial"/>
                <a:ea typeface="Arial"/>
                <a:cs typeface="Arial"/>
                <a:sym typeface="Arial"/>
              </a:rPr>
              <a:t> Posts From Other Pages/Accounts</a:t>
            </a:r>
            <a:endParaRPr lang="en-US"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1000"/>
              </a:spcBef>
              <a:spcAft>
                <a:spcPts val="0"/>
              </a:spcAft>
              <a:buClr>
                <a:schemeClr val="dk1"/>
              </a:buClr>
              <a:buSzPts val="1600"/>
              <a:buFont typeface="Arial"/>
              <a:buChar char="•"/>
            </a:pPr>
            <a:r>
              <a:rPr lang="en-US" sz="1600" dirty="0">
                <a:latin typeface="Arial"/>
                <a:ea typeface="Arial"/>
                <a:cs typeface="Arial"/>
                <a:sym typeface="Arial"/>
              </a:rPr>
              <a:t>i2i </a:t>
            </a:r>
            <a:r>
              <a:rPr lang="en-US" sz="1600" b="0" i="0" u="none" strike="noStrike" cap="none" dirty="0">
                <a:solidFill>
                  <a:schemeClr val="dk1"/>
                </a:solidFill>
                <a:latin typeface="Arial"/>
                <a:ea typeface="Arial"/>
                <a:cs typeface="Arial"/>
                <a:sym typeface="Arial"/>
              </a:rPr>
              <a:t>News</a:t>
            </a:r>
            <a:endParaRPr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10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Contests or Giveaways</a:t>
            </a:r>
            <a:endParaRPr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1000"/>
              </a:spcBef>
              <a:spcAft>
                <a:spcPts val="100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Images, Graphics, Links, and Videos </a:t>
            </a:r>
            <a:endParaRPr sz="1600" b="0" i="0" u="none" strike="noStrike" cap="none" dirty="0">
              <a:solidFill>
                <a:schemeClr val="dk1"/>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1063725" y="238350"/>
            <a:ext cx="7381800" cy="834900"/>
          </a:xfrm>
          <a:prstGeom prst="rect">
            <a:avLst/>
          </a:prstGeom>
          <a:noFill/>
          <a:ln>
            <a:noFill/>
          </a:ln>
        </p:spPr>
        <p:txBody>
          <a:bodyPr spcFirstLastPara="1" wrap="square" lIns="91425" tIns="45700" rIns="13207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Conversation Calendar</a:t>
            </a:r>
            <a:endParaRPr/>
          </a:p>
        </p:txBody>
      </p:sp>
      <p:sp>
        <p:nvSpPr>
          <p:cNvPr id="156" name="Google Shape;156;p14"/>
          <p:cNvSpPr txBox="1">
            <a:spLocks noGrp="1"/>
          </p:cNvSpPr>
          <p:nvPr>
            <p:ph type="body" idx="1"/>
          </p:nvPr>
        </p:nvSpPr>
        <p:spPr>
          <a:xfrm>
            <a:off x="989700" y="1828800"/>
            <a:ext cx="7705800" cy="4800600"/>
          </a:xfrm>
          <a:prstGeom prst="rect">
            <a:avLst/>
          </a:prstGeom>
          <a:noFill/>
          <a:ln>
            <a:noFill/>
          </a:ln>
        </p:spPr>
        <p:txBody>
          <a:bodyPr spcFirstLastPara="1" wrap="square" lIns="91425" tIns="45700" rIns="132075" bIns="45700" anchor="t" anchorCtr="0">
            <a:noAutofit/>
          </a:bodyPr>
          <a:lstStyle/>
          <a:p>
            <a:pPr marL="282575" marR="0" lvl="0" indent="-282575" algn="l" rtl="0">
              <a:lnSpc>
                <a:spcPct val="100000"/>
              </a:lnSpc>
              <a:spcBef>
                <a:spcPts val="0"/>
              </a:spcBef>
              <a:spcAft>
                <a:spcPts val="0"/>
              </a:spcAft>
              <a:buClr>
                <a:schemeClr val="dk1"/>
              </a:buClr>
              <a:buSzPts val="375"/>
              <a:buFont typeface="Arial"/>
              <a:buNone/>
            </a:pPr>
            <a:r>
              <a:rPr lang="en-US" sz="1600" dirty="0">
                <a:latin typeface="Arial"/>
                <a:ea typeface="Arial"/>
                <a:cs typeface="Arial"/>
                <a:sym typeface="Arial"/>
              </a:rPr>
              <a:t>This is a</a:t>
            </a:r>
            <a:r>
              <a:rPr lang="en-US" sz="1600" i="0" u="none" strike="noStrike" cap="none" dirty="0">
                <a:solidFill>
                  <a:schemeClr val="dk1"/>
                </a:solidFill>
                <a:latin typeface="Arial"/>
                <a:ea typeface="Arial"/>
                <a:cs typeface="Arial"/>
                <a:sym typeface="Arial"/>
              </a:rPr>
              <a:t> tool used to plan and manage published content: </a:t>
            </a:r>
            <a:endParaRPr sz="1600" i="0" u="none" strike="noStrike" cap="none" dirty="0">
              <a:solidFill>
                <a:schemeClr val="dk1"/>
              </a:solidFill>
              <a:latin typeface="Arial"/>
              <a:ea typeface="Arial"/>
              <a:cs typeface="Arial"/>
              <a:sym typeface="Arial"/>
            </a:endParaRPr>
          </a:p>
          <a:p>
            <a:pPr marL="347472" marR="0" lvl="1" indent="-247904" algn="l" rtl="0">
              <a:lnSpc>
                <a:spcPct val="100000"/>
              </a:lnSpc>
              <a:spcBef>
                <a:spcPts val="1000"/>
              </a:spcBef>
              <a:spcAft>
                <a:spcPts val="0"/>
              </a:spcAft>
              <a:buClr>
                <a:schemeClr val="dk1"/>
              </a:buClr>
              <a:buSzPts val="1600"/>
              <a:buFont typeface="Arial"/>
              <a:buChar char="•"/>
            </a:pPr>
            <a:r>
              <a:rPr lang="en-US" b="0" i="0" u="none" strike="noStrike" cap="none" dirty="0">
                <a:solidFill>
                  <a:schemeClr val="dk1"/>
                </a:solidFill>
                <a:latin typeface="Arial"/>
                <a:ea typeface="Arial"/>
                <a:cs typeface="Arial"/>
                <a:sym typeface="Arial"/>
              </a:rPr>
              <a:t>Map what content will be posted on what day</a:t>
            </a:r>
            <a:endParaRPr sz="1700" dirty="0"/>
          </a:p>
          <a:p>
            <a:pPr marL="347472" marR="0" lvl="1" indent="-247904" algn="l" rtl="0">
              <a:lnSpc>
                <a:spcPct val="100000"/>
              </a:lnSpc>
              <a:spcBef>
                <a:spcPts val="0"/>
              </a:spcBef>
              <a:spcAft>
                <a:spcPts val="0"/>
              </a:spcAft>
              <a:buClr>
                <a:schemeClr val="dk1"/>
              </a:buClr>
              <a:buSzPts val="1600"/>
              <a:buFont typeface="Arial"/>
              <a:buChar char="•"/>
            </a:pPr>
            <a:r>
              <a:rPr lang="en-US" dirty="0">
                <a:latin typeface="Arial"/>
                <a:ea typeface="Arial"/>
                <a:cs typeface="Arial"/>
                <a:sym typeface="Arial"/>
              </a:rPr>
              <a:t>Create themed days, weeks, or months. This will help develop and tell a “story”</a:t>
            </a:r>
            <a:endParaRPr sz="1700" dirty="0"/>
          </a:p>
          <a:p>
            <a:pPr marL="347472" marR="0" lvl="1" indent="-247904" algn="l" rtl="0">
              <a:lnSpc>
                <a:spcPct val="100000"/>
              </a:lnSpc>
              <a:spcBef>
                <a:spcPts val="0"/>
              </a:spcBef>
              <a:spcAft>
                <a:spcPts val="0"/>
              </a:spcAft>
              <a:buClr>
                <a:schemeClr val="dk1"/>
              </a:buClr>
              <a:buSzPts val="1600"/>
              <a:buFont typeface="Arial"/>
              <a:buChar char="•"/>
            </a:pPr>
            <a:r>
              <a:rPr lang="en-US" b="0" i="0" u="none" strike="noStrike" cap="none" dirty="0">
                <a:solidFill>
                  <a:schemeClr val="dk1"/>
                </a:solidFill>
                <a:latin typeface="Arial"/>
                <a:ea typeface="Arial"/>
                <a:cs typeface="Arial"/>
                <a:sym typeface="Arial"/>
              </a:rPr>
              <a:t>Keep track of upcoming holidays/events and plan content for them</a:t>
            </a:r>
            <a:endParaRPr sz="1700" dirty="0"/>
          </a:p>
          <a:p>
            <a:pPr marL="628650" marR="0" lvl="1" indent="-190500" algn="l" rtl="0">
              <a:lnSpc>
                <a:spcPct val="100000"/>
              </a:lnSpc>
              <a:spcBef>
                <a:spcPts val="0"/>
              </a:spcBef>
              <a:spcAft>
                <a:spcPts val="0"/>
              </a:spcAft>
              <a:buClr>
                <a:schemeClr val="dk1"/>
              </a:buClr>
              <a:buSzPts val="1500"/>
              <a:buFont typeface="Arial"/>
              <a:buNone/>
            </a:pPr>
            <a:endParaRPr b="0" i="0" u="none" strike="noStrike" cap="none" dirty="0">
              <a:solidFill>
                <a:schemeClr val="dk1"/>
              </a:solidFill>
              <a:latin typeface="Arial"/>
              <a:ea typeface="Arial"/>
              <a:cs typeface="Arial"/>
              <a:sym typeface="Arial"/>
            </a:endParaRPr>
          </a:p>
          <a:p>
            <a:pPr marL="69850" lvl="0" indent="0" algn="l" rtl="0">
              <a:lnSpc>
                <a:spcPct val="100000"/>
              </a:lnSpc>
              <a:spcBef>
                <a:spcPts val="360"/>
              </a:spcBef>
              <a:spcAft>
                <a:spcPts val="0"/>
              </a:spcAft>
              <a:buSzPts val="1500"/>
              <a:buNone/>
            </a:pPr>
            <a:r>
              <a:rPr lang="en-US" sz="1600" dirty="0">
                <a:latin typeface="Arial"/>
                <a:ea typeface="Arial"/>
                <a:cs typeface="Arial"/>
                <a:sym typeface="Arial"/>
              </a:rPr>
              <a:t>i2i</a:t>
            </a:r>
            <a:r>
              <a:rPr lang="en-US" sz="1600" i="1" dirty="0">
                <a:latin typeface="Arial"/>
                <a:ea typeface="Arial"/>
                <a:cs typeface="Arial"/>
                <a:sym typeface="Arial"/>
              </a:rPr>
              <a:t> </a:t>
            </a:r>
            <a:r>
              <a:rPr lang="en-US" sz="1600" dirty="0">
                <a:latin typeface="Arial"/>
                <a:ea typeface="Arial"/>
                <a:cs typeface="Arial"/>
                <a:sym typeface="Arial"/>
              </a:rPr>
              <a:t>Brand Ambassadors and i2i Program Facilitator can discuss the conversation calendars at their meetings and brainstorm new content ideas to keep content fresh and relevant.</a:t>
            </a:r>
            <a:endParaRPr sz="1900" dirty="0"/>
          </a:p>
          <a:p>
            <a:pPr marL="342900" lvl="0" indent="-177800" algn="l" rtl="0">
              <a:lnSpc>
                <a:spcPct val="100000"/>
              </a:lnSpc>
              <a:spcBef>
                <a:spcPts val="360"/>
              </a:spcBef>
              <a:spcAft>
                <a:spcPts val="0"/>
              </a:spcAft>
              <a:buClr>
                <a:schemeClr val="dk1"/>
              </a:buClr>
              <a:buSzPts val="1500"/>
              <a:buFont typeface="Arial"/>
              <a:buNone/>
            </a:pPr>
            <a:endParaRPr sz="1500" b="0" i="0" u="none" strike="noStrike" cap="none" dirty="0">
              <a:solidFill>
                <a:schemeClr val="dk1"/>
              </a:solidFill>
              <a:latin typeface="Arial"/>
              <a:ea typeface="Arial"/>
              <a:cs typeface="Arial"/>
              <a:sym typeface="Arial"/>
            </a:endParaRPr>
          </a:p>
          <a:p>
            <a:pPr marL="342900" lvl="0" indent="-177800" algn="l" rtl="0">
              <a:lnSpc>
                <a:spcPct val="100000"/>
              </a:lnSpc>
              <a:spcBef>
                <a:spcPts val="360"/>
              </a:spcBef>
              <a:spcAft>
                <a:spcPts val="0"/>
              </a:spcAft>
              <a:buClr>
                <a:schemeClr val="dk1"/>
              </a:buClr>
              <a:buSzPts val="1500"/>
              <a:buFont typeface="Arial"/>
              <a:buNone/>
            </a:pPr>
            <a:endParaRPr sz="1500" b="0" i="0" u="none" strike="noStrike" cap="none" dirty="0">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15"/>
          <p:cNvSpPr txBox="1">
            <a:spLocks noGrp="1"/>
          </p:cNvSpPr>
          <p:nvPr>
            <p:ph type="title" idx="4294967295"/>
          </p:nvPr>
        </p:nvSpPr>
        <p:spPr>
          <a:xfrm>
            <a:off x="1112980" y="282500"/>
            <a:ext cx="8229600" cy="850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E95151"/>
              </a:buClr>
              <a:buSzPts val="1000"/>
              <a:buFont typeface="Arial"/>
              <a:buNone/>
              <a:tabLst/>
              <a:defRPr/>
            </a:pPr>
            <a:r>
              <a:rPr kumimoji="0" lang="en-US" sz="4000" b="0" i="0" u="none" strike="noStrike" kern="0" cap="none" spc="0" normalizeH="0" baseline="0" noProof="0" dirty="0">
                <a:ln>
                  <a:noFill/>
                </a:ln>
                <a:solidFill>
                  <a:srgbClr val="E95151"/>
                </a:solidFill>
                <a:effectLst/>
                <a:uLnTx/>
                <a:uFillTx/>
                <a:latin typeface="Arial"/>
                <a:ea typeface="Arial"/>
                <a:cs typeface="Arial"/>
                <a:sym typeface="Arial"/>
              </a:rPr>
              <a:t>Sample Conversation Calendar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163" name="Google Shape;163;p15"/>
          <p:cNvGraphicFramePr/>
          <p:nvPr>
            <p:extLst>
              <p:ext uri="{D42A27DB-BD31-4B8C-83A1-F6EECF244321}">
                <p14:modId xmlns:p14="http://schemas.microsoft.com/office/powerpoint/2010/main" val="2597676774"/>
              </p:ext>
            </p:extLst>
          </p:nvPr>
        </p:nvGraphicFramePr>
        <p:xfrm>
          <a:off x="333375" y="1859561"/>
          <a:ext cx="8477251" cy="4023522"/>
        </p:xfrm>
        <a:graphic>
          <a:graphicData uri="http://schemas.openxmlformats.org/drawingml/2006/table">
            <a:tbl>
              <a:tblPr firstRow="1">
                <a:noFill/>
                <a:tableStyleId>{88B13D73-851C-4066-B690-0A7F57E6CFCF}</a:tableStyleId>
              </a:tblPr>
              <a:tblGrid>
                <a:gridCol w="1271527">
                  <a:extLst>
                    <a:ext uri="{9D8B030D-6E8A-4147-A177-3AD203B41FA5}">
                      <a16:colId xmlns:a16="http://schemas.microsoft.com/office/drawing/2014/main" val="20000"/>
                    </a:ext>
                  </a:extLst>
                </a:gridCol>
                <a:gridCol w="1271527">
                  <a:extLst>
                    <a:ext uri="{9D8B030D-6E8A-4147-A177-3AD203B41FA5}">
                      <a16:colId xmlns:a16="http://schemas.microsoft.com/office/drawing/2014/main" val="20001"/>
                    </a:ext>
                  </a:extLst>
                </a:gridCol>
                <a:gridCol w="1162099">
                  <a:extLst>
                    <a:ext uri="{9D8B030D-6E8A-4147-A177-3AD203B41FA5}">
                      <a16:colId xmlns:a16="http://schemas.microsoft.com/office/drawing/2014/main" val="20002"/>
                    </a:ext>
                  </a:extLst>
                </a:gridCol>
                <a:gridCol w="1226684">
                  <a:extLst>
                    <a:ext uri="{9D8B030D-6E8A-4147-A177-3AD203B41FA5}">
                      <a16:colId xmlns:a16="http://schemas.microsoft.com/office/drawing/2014/main" val="20003"/>
                    </a:ext>
                  </a:extLst>
                </a:gridCol>
                <a:gridCol w="1162099">
                  <a:extLst>
                    <a:ext uri="{9D8B030D-6E8A-4147-A177-3AD203B41FA5}">
                      <a16:colId xmlns:a16="http://schemas.microsoft.com/office/drawing/2014/main" val="20004"/>
                    </a:ext>
                  </a:extLst>
                </a:gridCol>
                <a:gridCol w="1219343">
                  <a:extLst>
                    <a:ext uri="{9D8B030D-6E8A-4147-A177-3AD203B41FA5}">
                      <a16:colId xmlns:a16="http://schemas.microsoft.com/office/drawing/2014/main" val="20005"/>
                    </a:ext>
                  </a:extLst>
                </a:gridCol>
                <a:gridCol w="1163972">
                  <a:extLst>
                    <a:ext uri="{9D8B030D-6E8A-4147-A177-3AD203B41FA5}">
                      <a16:colId xmlns:a16="http://schemas.microsoft.com/office/drawing/2014/main" val="20006"/>
                    </a:ext>
                  </a:extLst>
                </a:gridCol>
              </a:tblGrid>
              <a:tr h="280516">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chemeClr val="bg1"/>
                          </a:solidFill>
                          <a:latin typeface="Arial"/>
                          <a:ea typeface="Arial"/>
                          <a:cs typeface="Arial"/>
                          <a:sym typeface="Arial"/>
                        </a:rPr>
                        <a:t>SUNDAY</a:t>
                      </a:r>
                      <a:endParaRPr sz="1200" b="1" u="none" strike="noStrike" cap="none" dirty="0">
                        <a:solidFill>
                          <a:schemeClr val="bg1"/>
                        </a:solidFill>
                        <a:latin typeface="Arial"/>
                        <a:ea typeface="Arial"/>
                        <a:cs typeface="Arial"/>
                        <a:sym typeface="Arial"/>
                      </a:endParaRPr>
                    </a:p>
                  </a:txBody>
                  <a:tcPr marL="45075" marR="45075"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250"/>
                        <a:buFont typeface="Calibri"/>
                        <a:buNone/>
                      </a:pPr>
                      <a:r>
                        <a:rPr lang="en-US" sz="1200" b="1" u="none" strike="noStrike" cap="none">
                          <a:solidFill>
                            <a:schemeClr val="bg1"/>
                          </a:solidFill>
                          <a:latin typeface="Arial"/>
                          <a:ea typeface="Arial"/>
                          <a:cs typeface="Arial"/>
                          <a:sym typeface="Arial"/>
                        </a:rPr>
                        <a:t>MONDAY</a:t>
                      </a:r>
                      <a:endParaRPr sz="1600" u="none" strike="noStrike" cap="none">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250"/>
                        <a:buFont typeface="Calibri"/>
                        <a:buNone/>
                      </a:pPr>
                      <a:r>
                        <a:rPr lang="en-US" sz="1200" b="1" u="none" strike="noStrike" cap="none">
                          <a:solidFill>
                            <a:schemeClr val="bg1"/>
                          </a:solidFill>
                          <a:latin typeface="Arial"/>
                          <a:ea typeface="Arial"/>
                          <a:cs typeface="Arial"/>
                          <a:sym typeface="Arial"/>
                        </a:rPr>
                        <a:t>TUESDAY</a:t>
                      </a:r>
                      <a:endParaRPr sz="1600" u="none" strike="noStrike" cap="none">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250"/>
                        <a:buFont typeface="Calibri"/>
                        <a:buNone/>
                      </a:pPr>
                      <a:r>
                        <a:rPr lang="en-US" sz="1200" b="1" u="none" strike="noStrike" cap="none" dirty="0">
                          <a:solidFill>
                            <a:schemeClr val="bg1"/>
                          </a:solidFill>
                          <a:latin typeface="Arial"/>
                          <a:ea typeface="Arial"/>
                          <a:cs typeface="Arial"/>
                          <a:sym typeface="Arial"/>
                        </a:rPr>
                        <a:t>WEDNESDAY</a:t>
                      </a:r>
                      <a:endParaRPr sz="1600" u="none" strike="noStrike" cap="none" dirty="0">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250"/>
                        <a:buFont typeface="Calibri"/>
                        <a:buNone/>
                      </a:pPr>
                      <a:r>
                        <a:rPr lang="en-US" sz="1200" b="1" u="none" strike="noStrike" cap="none">
                          <a:solidFill>
                            <a:schemeClr val="bg1"/>
                          </a:solidFill>
                          <a:latin typeface="Arial"/>
                          <a:ea typeface="Arial"/>
                          <a:cs typeface="Arial"/>
                          <a:sym typeface="Arial"/>
                        </a:rPr>
                        <a:t>THURSDAY</a:t>
                      </a:r>
                      <a:endParaRPr sz="1600" u="none" strike="noStrike" cap="none">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250"/>
                        <a:buFont typeface="Calibri"/>
                        <a:buNone/>
                      </a:pPr>
                      <a:r>
                        <a:rPr lang="en-US" sz="1200" b="1" u="none" strike="noStrike" cap="none">
                          <a:solidFill>
                            <a:schemeClr val="bg1"/>
                          </a:solidFill>
                          <a:latin typeface="Arial"/>
                          <a:ea typeface="Arial"/>
                          <a:cs typeface="Arial"/>
                          <a:sym typeface="Arial"/>
                        </a:rPr>
                        <a:t>FRIDAY</a:t>
                      </a:r>
                      <a:endParaRPr sz="1600" u="none" strike="noStrike" cap="none">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chemeClr val="bg1"/>
                          </a:solidFill>
                          <a:latin typeface="Arial"/>
                          <a:ea typeface="Arial"/>
                          <a:cs typeface="Arial"/>
                          <a:sym typeface="Arial"/>
                        </a:rPr>
                        <a:t>SATURDAY</a:t>
                      </a:r>
                      <a:endParaRPr sz="1200" b="1" u="none" strike="noStrike" cap="none" dirty="0">
                        <a:solidFill>
                          <a:schemeClr val="bg1"/>
                        </a:solidFill>
                        <a:latin typeface="Arial"/>
                        <a:ea typeface="Arial"/>
                        <a:cs typeface="Arial"/>
                        <a:sym typeface="Arial"/>
                      </a:endParaRPr>
                    </a:p>
                  </a:txBody>
                  <a:tcPr marL="45075" marR="45075"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5600"/>
                    </a:solidFill>
                  </a:tcPr>
                </a:tc>
                <a:extLst>
                  <a:ext uri="{0D108BD9-81ED-4DB2-BD59-A6C34878D82A}">
                    <a16:rowId xmlns:a16="http://schemas.microsoft.com/office/drawing/2014/main" val="10001"/>
                  </a:ext>
                </a:extLst>
              </a:tr>
              <a:tr h="1527462">
                <a:tc>
                  <a:txBody>
                    <a:bodyPr/>
                    <a:lstStyle/>
                    <a:p>
                      <a:pPr marL="176213" marR="0" lvl="0" indent="-166688"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How do you show someone you respect them?</a:t>
                      </a:r>
                      <a:br>
                        <a:rPr lang="en-US" sz="1100" u="none" strike="noStrike" cap="none" dirty="0">
                          <a:solidFill>
                            <a:schemeClr val="dk1"/>
                          </a:solidFill>
                        </a:rPr>
                      </a:br>
                      <a:r>
                        <a:rPr lang="en-US" sz="1100" u="none" strike="noStrike" cap="none" dirty="0">
                          <a:solidFill>
                            <a:schemeClr val="dk1"/>
                          </a:solidFill>
                        </a:rPr>
                        <a:t>(Jen, AM)</a:t>
                      </a:r>
                      <a:endParaRPr sz="1100" u="none" strike="noStrike" cap="none" dirty="0">
                        <a:solidFill>
                          <a:schemeClr val="dk1"/>
                        </a:solidFill>
                      </a:endParaRPr>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6213" marR="0" lvl="0" indent="-166688"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Come to Screen on the Green on</a:t>
                      </a:r>
                      <a:br>
                        <a:rPr lang="en-US" sz="1100" u="none" strike="noStrike" cap="none" dirty="0">
                          <a:solidFill>
                            <a:schemeClr val="dk1"/>
                          </a:solidFill>
                        </a:rPr>
                      </a:br>
                      <a:r>
                        <a:rPr lang="en-US" sz="1100" u="none" strike="noStrike" cap="none" dirty="0">
                          <a:solidFill>
                            <a:schemeClr val="dk1"/>
                          </a:solidFill>
                        </a:rPr>
                        <a:t>Dec 5!</a:t>
                      </a:r>
                      <a:br>
                        <a:rPr lang="en-US" sz="1100" u="none" strike="noStrike" cap="none" dirty="0">
                          <a:solidFill>
                            <a:schemeClr val="dk1"/>
                          </a:solidFill>
                        </a:rPr>
                      </a:br>
                      <a:r>
                        <a:rPr lang="en-US" sz="1100" u="none" strike="noStrike" cap="none" dirty="0">
                          <a:solidFill>
                            <a:schemeClr val="dk1"/>
                          </a:solidFill>
                        </a:rPr>
                        <a:t>[Include link]</a:t>
                      </a:r>
                      <a:br>
                        <a:rPr lang="en-US" sz="1100" u="none" strike="noStrike" cap="none" dirty="0">
                          <a:solidFill>
                            <a:schemeClr val="dk1"/>
                          </a:solidFill>
                        </a:rPr>
                      </a:br>
                      <a:r>
                        <a:rPr lang="en-US" sz="1100" u="none" strike="noStrike" cap="none" dirty="0">
                          <a:solidFill>
                            <a:schemeClr val="dk1"/>
                          </a:solidFill>
                        </a:rPr>
                        <a:t>(Michael, AM)</a:t>
                      </a:r>
                      <a:endParaRPr sz="1100" u="none" strike="noStrike" cap="none" dirty="0">
                        <a:solidFill>
                          <a:schemeClr val="dk1"/>
                        </a:solidFill>
                      </a:endParaRPr>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9388" marR="0" lvl="0" indent="-171450"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How do you tell someone nicely to give you some space?</a:t>
                      </a:r>
                      <a:br>
                        <a:rPr lang="en-US" sz="1100" u="none" strike="noStrike" cap="none" dirty="0">
                          <a:solidFill>
                            <a:schemeClr val="dk1"/>
                          </a:solidFill>
                        </a:rPr>
                      </a:br>
                      <a:r>
                        <a:rPr lang="en-US" sz="1100" u="none" strike="noStrike" cap="none" dirty="0">
                          <a:solidFill>
                            <a:schemeClr val="dk1"/>
                          </a:solidFill>
                        </a:rPr>
                        <a:t>(Jen, AM)</a:t>
                      </a:r>
                    </a:p>
                    <a:p>
                      <a:pPr marL="295912" marR="0" lvl="0" indent="-228600" algn="l" rtl="0">
                        <a:lnSpc>
                          <a:spcPct val="115000"/>
                        </a:lnSpc>
                        <a:spcBef>
                          <a:spcPts val="0"/>
                        </a:spcBef>
                        <a:spcAft>
                          <a:spcPts val="0"/>
                        </a:spcAft>
                        <a:buClr>
                          <a:schemeClr val="dk1"/>
                        </a:buClr>
                        <a:buSzPts val="1100"/>
                        <a:buFont typeface="+mj-lt"/>
                        <a:buAutoNum type="arabicPeriod"/>
                      </a:pPr>
                      <a:endParaRPr lang="en-US" sz="1100" u="none" strike="noStrike" cap="none" dirty="0">
                        <a:solidFill>
                          <a:schemeClr val="dk1"/>
                        </a:solidFill>
                      </a:endParaRPr>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9388" marR="0" lvl="0" indent="-171450"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Win movie tickets by posting your healthy</a:t>
                      </a:r>
                      <a:br>
                        <a:rPr lang="en-US" sz="1100" u="none" strike="noStrike" cap="none" dirty="0">
                          <a:solidFill>
                            <a:schemeClr val="dk1"/>
                          </a:solidFill>
                        </a:rPr>
                      </a:br>
                      <a:r>
                        <a:rPr lang="en-US" sz="1100" u="none" strike="noStrike" cap="none" dirty="0">
                          <a:solidFill>
                            <a:schemeClr val="dk1"/>
                          </a:solidFill>
                        </a:rPr>
                        <a:t>dating tips!</a:t>
                      </a:r>
                      <a:br>
                        <a:rPr lang="en-US" sz="1100" u="none" strike="noStrike" cap="none" dirty="0">
                          <a:solidFill>
                            <a:schemeClr val="dk1"/>
                          </a:solidFill>
                        </a:rPr>
                      </a:br>
                      <a:r>
                        <a:rPr lang="en-US" sz="1100" u="none" strike="noStrike" cap="none" dirty="0">
                          <a:solidFill>
                            <a:schemeClr val="dk1"/>
                          </a:solidFill>
                        </a:rPr>
                        <a:t>(Michael, AM)</a:t>
                      </a:r>
                      <a:endParaRPr sz="1100" u="none" strike="noStrike" cap="none" dirty="0">
                        <a:solidFill>
                          <a:schemeClr val="dk1"/>
                        </a:solidFill>
                      </a:endParaRPr>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9388" marR="0" lvl="0" indent="-171450"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Great turn out to Screen on the Green!</a:t>
                      </a:r>
                      <a:br>
                        <a:rPr lang="en-US" sz="1100" u="none" strike="noStrike" cap="none" dirty="0">
                          <a:solidFill>
                            <a:schemeClr val="dk1"/>
                          </a:solidFill>
                        </a:rPr>
                      </a:br>
                      <a:r>
                        <a:rPr lang="en-US" sz="1100" u="none" strike="noStrike" cap="none" dirty="0">
                          <a:solidFill>
                            <a:schemeClr val="dk1"/>
                          </a:solidFill>
                        </a:rPr>
                        <a:t>(Jen, AM)</a:t>
                      </a:r>
                      <a:endParaRPr sz="1100" u="none" strike="noStrike" cap="none" dirty="0">
                        <a:solidFill>
                          <a:schemeClr val="dk1"/>
                        </a:solidFill>
                      </a:endParaRPr>
                    </a:p>
                    <a:p>
                      <a:pPr marL="342900" marR="0" lvl="0" indent="-342900" algn="l" rtl="0">
                        <a:lnSpc>
                          <a:spcPct val="100000"/>
                        </a:lnSpc>
                        <a:spcBef>
                          <a:spcPts val="1000"/>
                        </a:spcBef>
                        <a:spcAft>
                          <a:spcPts val="0"/>
                        </a:spcAft>
                        <a:buClr>
                          <a:srgbClr val="000000"/>
                        </a:buClr>
                        <a:buSzPts val="1400"/>
                        <a:buFont typeface="+mj-lt"/>
                        <a:buAutoNum type="arabicPeriod"/>
                      </a:pPr>
                      <a:endParaRPr sz="1100" u="none" strike="noStrike" cap="none" dirty="0"/>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9388" marR="0" lvl="0" indent="-171450"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Are you a listener, a talker, or both? (Michael, AM)</a:t>
                      </a:r>
                      <a:endParaRPr sz="1100" u="none" strike="noStrike" cap="none" dirty="0">
                        <a:solidFill>
                          <a:schemeClr val="dk1"/>
                        </a:solidFill>
                      </a:endParaRPr>
                    </a:p>
                    <a:p>
                      <a:pPr marL="342900" marR="0" lvl="0" indent="-342900" algn="l" rtl="0">
                        <a:lnSpc>
                          <a:spcPct val="100000"/>
                        </a:lnSpc>
                        <a:spcBef>
                          <a:spcPts val="1000"/>
                        </a:spcBef>
                        <a:spcAft>
                          <a:spcPts val="0"/>
                        </a:spcAft>
                        <a:buClr>
                          <a:srgbClr val="000000"/>
                        </a:buClr>
                        <a:buSzPts val="1400"/>
                        <a:buFont typeface="+mj-lt"/>
                        <a:buAutoNum type="arabicPeriod"/>
                      </a:pPr>
                      <a:endParaRPr sz="1100" u="none" strike="noStrike" cap="none" dirty="0"/>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tc>
                  <a:txBody>
                    <a:bodyPr/>
                    <a:lstStyle/>
                    <a:p>
                      <a:pPr marL="179388" marR="0" lvl="0" indent="-171450" algn="l" rtl="0">
                        <a:lnSpc>
                          <a:spcPct val="115000"/>
                        </a:lnSpc>
                        <a:spcBef>
                          <a:spcPts val="0"/>
                        </a:spcBef>
                        <a:spcAft>
                          <a:spcPts val="0"/>
                        </a:spcAft>
                        <a:buClr>
                          <a:schemeClr val="dk1"/>
                        </a:buClr>
                        <a:buSzPts val="1100"/>
                        <a:buFont typeface="+mj-lt"/>
                        <a:buAutoNum type="arabicPeriod"/>
                        <a:tabLst/>
                      </a:pPr>
                      <a:r>
                        <a:rPr lang="en-US" sz="1100" u="none" strike="noStrike" cap="none" dirty="0">
                          <a:solidFill>
                            <a:schemeClr val="dk1"/>
                          </a:solidFill>
                        </a:rPr>
                        <a:t>Did you like the last </a:t>
                      </a:r>
                      <a:r>
                        <a:rPr lang="en-US" sz="1100" i="1" u="none" strike="noStrike" cap="none" dirty="0">
                          <a:solidFill>
                            <a:schemeClr val="dk1"/>
                          </a:solidFill>
                        </a:rPr>
                        <a:t>i2i</a:t>
                      </a:r>
                      <a:r>
                        <a:rPr lang="en-US" sz="1100" u="none" strike="noStrike" cap="none" dirty="0">
                          <a:solidFill>
                            <a:schemeClr val="dk1"/>
                          </a:solidFill>
                        </a:rPr>
                        <a:t> event?</a:t>
                      </a:r>
                      <a:br>
                        <a:rPr lang="en-US" sz="1100" u="none" strike="noStrike" cap="none" dirty="0">
                          <a:solidFill>
                            <a:schemeClr val="dk1"/>
                          </a:solidFill>
                        </a:rPr>
                      </a:br>
                      <a:r>
                        <a:rPr lang="en-US" sz="1100" u="none" strike="noStrike" cap="none" dirty="0">
                          <a:solidFill>
                            <a:schemeClr val="dk1"/>
                          </a:solidFill>
                        </a:rPr>
                        <a:t>(Jen, AM)</a:t>
                      </a:r>
                      <a:endParaRPr sz="1100" u="none" strike="noStrike" cap="none" dirty="0">
                        <a:solidFill>
                          <a:schemeClr val="dk1"/>
                        </a:solidFill>
                      </a:endParaRPr>
                    </a:p>
                  </a:txBody>
                  <a:tcPr marL="45075" marR="45075" marT="457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2215544">
                <a:tc>
                  <a:txBody>
                    <a:bodyPr/>
                    <a:lstStyle/>
                    <a:p>
                      <a:pPr marL="176213" marR="0" lvl="0" indent="-166688" algn="l" defTabSz="914400" rtl="0" eaLnBrk="1" fontAlgn="auto" latinLnBrk="0" hangingPunct="1">
                        <a:lnSpc>
                          <a:spcPct val="115000"/>
                        </a:lnSpc>
                        <a:spcBef>
                          <a:spcPts val="1000"/>
                        </a:spcBef>
                        <a:spcAft>
                          <a:spcPts val="0"/>
                        </a:spcAft>
                        <a:buClr>
                          <a:schemeClr val="dk1"/>
                        </a:buClr>
                        <a:buSzPct val="100000"/>
                        <a:buFont typeface="+mj-lt"/>
                        <a:buAutoNum type="arabicPeriod" startAt="2"/>
                        <a:tabLst/>
                        <a:defRPr/>
                      </a:pPr>
                      <a:r>
                        <a:rPr lang="en-US" sz="1100" u="none" strike="noStrike" cap="none" dirty="0">
                          <a:solidFill>
                            <a:schemeClr val="dk1"/>
                          </a:solidFill>
                        </a:rPr>
                        <a:t>Check out the latest video from </a:t>
                      </a:r>
                      <a:r>
                        <a:rPr lang="en-US" sz="1100" u="none" strike="noStrike" cap="none" dirty="0" err="1">
                          <a:solidFill>
                            <a:schemeClr val="dk1"/>
                          </a:solidFill>
                        </a:rPr>
                        <a:t>ThatsNotCool</a:t>
                      </a:r>
                      <a:r>
                        <a:rPr lang="en-US" sz="1100" u="none" strike="noStrike" cap="none" dirty="0">
                          <a:solidFill>
                            <a:schemeClr val="dk1"/>
                          </a:solidFill>
                        </a:rPr>
                        <a:t>.</a:t>
                      </a:r>
                      <a:br>
                        <a:rPr lang="en-US" sz="1100" u="none" strike="noStrike" cap="none" dirty="0">
                          <a:solidFill>
                            <a:schemeClr val="dk1"/>
                          </a:solidFill>
                        </a:rPr>
                      </a:br>
                      <a:r>
                        <a:rPr lang="en-US" sz="1100" u="none" strike="noStrike" cap="none" dirty="0">
                          <a:solidFill>
                            <a:schemeClr val="dk1"/>
                          </a:solidFill>
                        </a:rPr>
                        <a:t>com!</a:t>
                      </a:r>
                      <a:br>
                        <a:rPr lang="en-US" sz="1100" u="none" strike="noStrike" cap="none" dirty="0">
                          <a:solidFill>
                            <a:schemeClr val="dk1"/>
                          </a:solidFill>
                        </a:rPr>
                      </a:br>
                      <a:r>
                        <a:rPr lang="en-US" sz="1100" u="none" strike="noStrike" cap="none" dirty="0">
                          <a:solidFill>
                            <a:schemeClr val="dk1"/>
                          </a:solidFill>
                        </a:rPr>
                        <a:t>[Include URL]</a:t>
                      </a:r>
                      <a:br>
                        <a:rPr lang="en-US" sz="1100" u="none" strike="noStrike" cap="none" dirty="0">
                          <a:solidFill>
                            <a:schemeClr val="dk1"/>
                          </a:solidFill>
                        </a:rPr>
                      </a:br>
                      <a:r>
                        <a:rPr lang="en-US" sz="1100" u="none" strike="noStrike" cap="none" dirty="0">
                          <a:solidFill>
                            <a:schemeClr val="dk1"/>
                          </a:solidFill>
                        </a:rPr>
                        <a:t>(Tom, PM)</a:t>
                      </a:r>
                    </a:p>
                  </a:txBody>
                  <a:tcPr marL="45075" marR="45075" marT="4570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6213" marR="0" lvl="0" indent="-166688" algn="l" defTabSz="914400" rtl="0" eaLnBrk="1" fontAlgn="auto" latinLnBrk="0" hangingPunct="1">
                        <a:lnSpc>
                          <a:spcPct val="115000"/>
                        </a:lnSpc>
                        <a:spcBef>
                          <a:spcPts val="1000"/>
                        </a:spcBef>
                        <a:spcAft>
                          <a:spcPts val="0"/>
                        </a:spcAft>
                        <a:buClr>
                          <a:schemeClr val="dk1"/>
                        </a:buClr>
                        <a:buSzPct val="100000"/>
                        <a:buFont typeface="+mj-lt"/>
                        <a:buAutoNum type="arabicPeriod" startAt="2"/>
                        <a:tabLst/>
                        <a:defRPr/>
                      </a:pPr>
                      <a:r>
                        <a:rPr lang="en-US" sz="1100" u="none" strike="noStrike" cap="none" dirty="0">
                          <a:solidFill>
                            <a:schemeClr val="dk1"/>
                          </a:solidFill>
                        </a:rPr>
                        <a:t>Ask a friend to “like” this page today!</a:t>
                      </a:r>
                      <a:br>
                        <a:rPr lang="en-US" sz="1100" u="none" strike="noStrike" cap="none" dirty="0">
                          <a:solidFill>
                            <a:schemeClr val="dk1"/>
                          </a:solidFill>
                        </a:rPr>
                      </a:br>
                      <a:r>
                        <a:rPr lang="en-US" sz="1100" u="none" strike="noStrike" cap="none" dirty="0">
                          <a:solidFill>
                            <a:schemeClr val="dk1"/>
                          </a:solidFill>
                        </a:rPr>
                        <a:t>(Nicole, PM)</a:t>
                      </a:r>
                      <a:endParaRPr lang="en-US" sz="1100" u="none" strike="noStrike" cap="none" dirty="0"/>
                    </a:p>
                    <a:p>
                      <a:pPr marL="295912" marR="0" lvl="0" indent="-228600" algn="l" rtl="0">
                        <a:lnSpc>
                          <a:spcPct val="115000"/>
                        </a:lnSpc>
                        <a:spcBef>
                          <a:spcPts val="1000"/>
                        </a:spcBef>
                        <a:spcAft>
                          <a:spcPts val="0"/>
                        </a:spcAft>
                        <a:buClr>
                          <a:schemeClr val="dk1"/>
                        </a:buClr>
                        <a:buSzPct val="100000"/>
                        <a:buFont typeface="+mj-lt"/>
                        <a:buAutoNum type="arabicPeriod" startAt="2"/>
                      </a:pPr>
                      <a:endParaRPr sz="1100" u="none" strike="noStrike" cap="none" dirty="0"/>
                    </a:p>
                  </a:txBody>
                  <a:tcPr marL="45075" marR="45075" marT="4570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9388" marR="0" lvl="0" indent="-171450" algn="l" defTabSz="914400" rtl="0" eaLnBrk="1" fontAlgn="auto" latinLnBrk="0" hangingPunct="1">
                        <a:lnSpc>
                          <a:spcPct val="115000"/>
                        </a:lnSpc>
                        <a:spcBef>
                          <a:spcPts val="1000"/>
                        </a:spcBef>
                        <a:spcAft>
                          <a:spcPts val="0"/>
                        </a:spcAft>
                        <a:buClr>
                          <a:schemeClr val="dk1"/>
                        </a:buClr>
                        <a:buSzPct val="100000"/>
                        <a:buFont typeface="+mj-lt"/>
                        <a:buAutoNum type="arabicPeriod" startAt="2"/>
                        <a:tabLst/>
                        <a:defRPr/>
                      </a:pPr>
                      <a:r>
                        <a:rPr lang="en-US" sz="1100" u="none" strike="noStrike" cap="none" dirty="0">
                          <a:solidFill>
                            <a:schemeClr val="dk1"/>
                          </a:solidFill>
                        </a:rPr>
                        <a:t>Read about what Washington is doing to prevent dating violence. [Include link]</a:t>
                      </a:r>
                      <a:br>
                        <a:rPr lang="en-US" sz="1100" u="none" strike="noStrike" cap="none" dirty="0">
                          <a:solidFill>
                            <a:schemeClr val="dk1"/>
                          </a:solidFill>
                        </a:rPr>
                      </a:br>
                      <a:r>
                        <a:rPr lang="en-US" sz="1100" u="none" strike="noStrike" cap="none" dirty="0">
                          <a:solidFill>
                            <a:schemeClr val="dk1"/>
                          </a:solidFill>
                        </a:rPr>
                        <a:t>(Tom, PM)</a:t>
                      </a:r>
                      <a:endParaRPr lang="en-US" sz="1100" u="none" strike="noStrike" cap="none" dirty="0"/>
                    </a:p>
                    <a:p>
                      <a:pPr marL="295912" marR="0" lvl="0" indent="-228600" algn="l" rtl="0">
                        <a:lnSpc>
                          <a:spcPct val="115000"/>
                        </a:lnSpc>
                        <a:spcBef>
                          <a:spcPts val="1000"/>
                        </a:spcBef>
                        <a:spcAft>
                          <a:spcPts val="0"/>
                        </a:spcAft>
                        <a:buClr>
                          <a:schemeClr val="dk1"/>
                        </a:buClr>
                        <a:buSzPct val="100000"/>
                        <a:buFont typeface="+mj-lt"/>
                        <a:buAutoNum type="arabicPeriod" startAt="2"/>
                      </a:pPr>
                      <a:endParaRPr sz="1100" u="none" strike="noStrike" cap="none" dirty="0"/>
                    </a:p>
                  </a:txBody>
                  <a:tcPr marL="45075" marR="45075" marT="4570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9388" marR="0" lvl="0" indent="-179388" algn="l" defTabSz="914400" rtl="0" eaLnBrk="1" fontAlgn="auto" latinLnBrk="0" hangingPunct="1">
                        <a:lnSpc>
                          <a:spcPct val="100000"/>
                        </a:lnSpc>
                        <a:spcBef>
                          <a:spcPts val="1000"/>
                        </a:spcBef>
                        <a:spcAft>
                          <a:spcPts val="0"/>
                        </a:spcAft>
                        <a:buClr>
                          <a:srgbClr val="000000"/>
                        </a:buClr>
                        <a:buSzPct val="100000"/>
                        <a:buFont typeface="+mj-lt"/>
                        <a:buAutoNum type="arabicPeriod" startAt="2"/>
                        <a:tabLst/>
                        <a:defRPr/>
                      </a:pPr>
                      <a:r>
                        <a:rPr lang="en-US" sz="1100" u="none" strike="noStrike" cap="none" dirty="0">
                          <a:solidFill>
                            <a:schemeClr val="dk1"/>
                          </a:solidFill>
                        </a:rPr>
                        <a:t>What’s your favorite part of the </a:t>
                      </a:r>
                      <a:r>
                        <a:rPr lang="en-US" sz="1100" u="none" strike="noStrike" cap="none" dirty="0" err="1">
                          <a:solidFill>
                            <a:schemeClr val="dk1"/>
                          </a:solidFill>
                        </a:rPr>
                        <a:t>iGuide</a:t>
                      </a:r>
                      <a:r>
                        <a:rPr lang="en-US" sz="1100" u="none" strike="noStrike" cap="none" dirty="0">
                          <a:solidFill>
                            <a:schemeClr val="dk1"/>
                          </a:solidFill>
                        </a:rPr>
                        <a:t>?</a:t>
                      </a:r>
                      <a:br>
                        <a:rPr lang="en-US" sz="1100" u="none" strike="noStrike" cap="none" dirty="0">
                          <a:solidFill>
                            <a:schemeClr val="dk1"/>
                          </a:solidFill>
                        </a:rPr>
                      </a:br>
                      <a:r>
                        <a:rPr lang="en-US" sz="1100" u="none" strike="noStrike" cap="none" dirty="0">
                          <a:solidFill>
                            <a:schemeClr val="dk1"/>
                          </a:solidFill>
                        </a:rPr>
                        <a:t>[Include URL]</a:t>
                      </a:r>
                      <a:br>
                        <a:rPr lang="en-US" sz="1100" u="none" strike="noStrike" cap="none" dirty="0">
                          <a:solidFill>
                            <a:schemeClr val="dk1"/>
                          </a:solidFill>
                        </a:rPr>
                      </a:br>
                      <a:r>
                        <a:rPr lang="en-US" sz="1100" u="none" strike="noStrike" cap="none" dirty="0">
                          <a:solidFill>
                            <a:schemeClr val="dk1"/>
                          </a:solidFill>
                        </a:rPr>
                        <a:t>(Nicole, PM)</a:t>
                      </a:r>
                    </a:p>
                    <a:p>
                      <a:pPr marL="228600" marR="0" lvl="0" indent="-228600" algn="l" rtl="0">
                        <a:lnSpc>
                          <a:spcPct val="100000"/>
                        </a:lnSpc>
                        <a:spcBef>
                          <a:spcPts val="1000"/>
                        </a:spcBef>
                        <a:spcAft>
                          <a:spcPts val="0"/>
                        </a:spcAft>
                        <a:buClr>
                          <a:srgbClr val="000000"/>
                        </a:buClr>
                        <a:buSzPct val="100000"/>
                        <a:buFont typeface="+mj-lt"/>
                        <a:buAutoNum type="arabicPeriod" startAt="2"/>
                      </a:pPr>
                      <a:endParaRPr sz="1100" u="none" strike="noStrike" cap="none" dirty="0"/>
                    </a:p>
                  </a:txBody>
                  <a:tcPr marL="45075" marR="45075" marT="4570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9388" marR="0" lvl="0" indent="-179388" algn="l" defTabSz="914400" rtl="0" eaLnBrk="1" fontAlgn="auto" latinLnBrk="0" hangingPunct="1">
                        <a:lnSpc>
                          <a:spcPct val="100000"/>
                        </a:lnSpc>
                        <a:spcBef>
                          <a:spcPts val="1000"/>
                        </a:spcBef>
                        <a:spcAft>
                          <a:spcPts val="0"/>
                        </a:spcAft>
                        <a:buClr>
                          <a:srgbClr val="000000"/>
                        </a:buClr>
                        <a:buSzPct val="100000"/>
                        <a:buFont typeface="+mj-lt"/>
                        <a:buAutoNum type="arabicPeriod" startAt="2"/>
                        <a:tabLst/>
                        <a:defRPr/>
                      </a:pPr>
                      <a:r>
                        <a:rPr lang="en-US" sz="1100" u="none" strike="noStrike" cap="none" dirty="0">
                          <a:solidFill>
                            <a:schemeClr val="dk1"/>
                          </a:solidFill>
                        </a:rPr>
                        <a:t>How is Joe being a bad BF in the movie? </a:t>
                      </a:r>
                      <a:br>
                        <a:rPr lang="en-US" sz="1100" u="none" strike="noStrike" cap="none" dirty="0">
                          <a:solidFill>
                            <a:schemeClr val="dk1"/>
                          </a:solidFill>
                        </a:rPr>
                      </a:br>
                      <a:r>
                        <a:rPr lang="en-US" sz="1100" u="none" strike="noStrike" cap="none" dirty="0">
                          <a:solidFill>
                            <a:schemeClr val="dk1"/>
                          </a:solidFill>
                        </a:rPr>
                        <a:t>(Tom, PM)</a:t>
                      </a:r>
                    </a:p>
                  </a:txBody>
                  <a:tcPr marL="45075" marR="45075" marT="4570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9388" marR="0" lvl="0" indent="-179388" algn="l" defTabSz="914400" rtl="0" eaLnBrk="1" fontAlgn="auto" latinLnBrk="0" hangingPunct="1">
                        <a:lnSpc>
                          <a:spcPct val="100000"/>
                        </a:lnSpc>
                        <a:spcBef>
                          <a:spcPts val="1000"/>
                        </a:spcBef>
                        <a:spcAft>
                          <a:spcPts val="0"/>
                        </a:spcAft>
                        <a:buClr>
                          <a:srgbClr val="000000"/>
                        </a:buClr>
                        <a:buSzPct val="100000"/>
                        <a:buFont typeface="+mj-lt"/>
                        <a:buAutoNum type="arabicPeriod" startAt="2"/>
                        <a:tabLst/>
                        <a:defRPr/>
                      </a:pPr>
                      <a:r>
                        <a:rPr lang="en-US" sz="1100" u="none" strike="noStrike" cap="none" dirty="0">
                          <a:solidFill>
                            <a:schemeClr val="dk1"/>
                          </a:solidFill>
                        </a:rPr>
                        <a:t>Check out photos from Screen on the Green! </a:t>
                      </a:r>
                      <a:br>
                        <a:rPr lang="en-US" sz="1100" u="none" strike="noStrike" cap="none" dirty="0">
                          <a:solidFill>
                            <a:schemeClr val="dk1"/>
                          </a:solidFill>
                        </a:rPr>
                      </a:br>
                      <a:r>
                        <a:rPr lang="en-US" sz="1100" u="none" strike="noStrike" cap="none" dirty="0">
                          <a:solidFill>
                            <a:schemeClr val="dk1"/>
                          </a:solidFill>
                        </a:rPr>
                        <a:t>(Nicole, PM)</a:t>
                      </a:r>
                    </a:p>
                    <a:p>
                      <a:pPr marL="228600" marR="0" lvl="0" indent="-228600" algn="l" rtl="0">
                        <a:lnSpc>
                          <a:spcPct val="100000"/>
                        </a:lnSpc>
                        <a:spcBef>
                          <a:spcPts val="1000"/>
                        </a:spcBef>
                        <a:spcAft>
                          <a:spcPts val="0"/>
                        </a:spcAft>
                        <a:buClr>
                          <a:srgbClr val="000000"/>
                        </a:buClr>
                        <a:buSzPct val="100000"/>
                        <a:buFont typeface="+mj-lt"/>
                        <a:buAutoNum type="arabicPeriod" startAt="2"/>
                      </a:pPr>
                      <a:endParaRPr sz="1100" u="none" strike="noStrike" cap="none" dirty="0"/>
                    </a:p>
                  </a:txBody>
                  <a:tcPr marL="45075" marR="45075" marT="4570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179388" marR="0" lvl="0" indent="-171450" algn="l" defTabSz="914400" rtl="0" eaLnBrk="1" fontAlgn="auto" latinLnBrk="0" hangingPunct="1">
                        <a:lnSpc>
                          <a:spcPct val="115000"/>
                        </a:lnSpc>
                        <a:spcBef>
                          <a:spcPts val="1000"/>
                        </a:spcBef>
                        <a:spcAft>
                          <a:spcPts val="0"/>
                        </a:spcAft>
                        <a:buClr>
                          <a:schemeClr val="dk1"/>
                        </a:buClr>
                        <a:buSzPct val="100000"/>
                        <a:buFont typeface="+mj-lt"/>
                        <a:buAutoNum type="arabicPeriod" startAt="2"/>
                        <a:tabLst/>
                        <a:defRPr/>
                      </a:pPr>
                      <a:r>
                        <a:rPr lang="en-US" sz="1100" u="none" strike="noStrike" cap="none" dirty="0">
                          <a:solidFill>
                            <a:schemeClr val="dk1"/>
                          </a:solidFill>
                        </a:rPr>
                        <a:t>What are your ideas for the next event?</a:t>
                      </a:r>
                      <a:br>
                        <a:rPr lang="en-US" sz="1100" u="none" strike="noStrike" cap="none" dirty="0">
                          <a:solidFill>
                            <a:schemeClr val="dk1"/>
                          </a:solidFill>
                        </a:rPr>
                      </a:br>
                      <a:r>
                        <a:rPr lang="en-US" sz="1100" u="none" strike="noStrike" cap="none" dirty="0">
                          <a:solidFill>
                            <a:schemeClr val="dk1"/>
                          </a:solidFill>
                        </a:rPr>
                        <a:t>(Tom, PM)</a:t>
                      </a:r>
                      <a:endParaRPr lang="en-US" sz="1100" u="none" strike="noStrike" cap="none" dirty="0"/>
                    </a:p>
                    <a:p>
                      <a:pPr marL="295912" marR="0" lvl="0" indent="-228600" algn="l" rtl="0">
                        <a:lnSpc>
                          <a:spcPct val="115000"/>
                        </a:lnSpc>
                        <a:spcBef>
                          <a:spcPts val="1000"/>
                        </a:spcBef>
                        <a:spcAft>
                          <a:spcPts val="0"/>
                        </a:spcAft>
                        <a:buClr>
                          <a:schemeClr val="dk1"/>
                        </a:buClr>
                        <a:buSzPct val="100000"/>
                        <a:buFont typeface="+mj-lt"/>
                        <a:buAutoNum type="arabicPeriod" startAt="2"/>
                      </a:pPr>
                      <a:endParaRPr sz="1100" u="none" strike="noStrike" cap="none" dirty="0"/>
                    </a:p>
                  </a:txBody>
                  <a:tcPr marL="45075" marR="45075" marT="4570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377381306"/>
                  </a:ext>
                </a:extLst>
              </a:tr>
            </a:tbl>
          </a:graphicData>
        </a:graphic>
      </p:graphicFrame>
      <p:sp>
        <p:nvSpPr>
          <p:cNvPr id="3" name="TextBox 2">
            <a:extLst>
              <a:ext uri="{FF2B5EF4-FFF2-40B4-BE49-F238E27FC236}">
                <a16:creationId xmlns:a16="http://schemas.microsoft.com/office/drawing/2014/main" id="{773C7415-22A2-74CC-1A08-5DAB1708E5E4}"/>
              </a:ext>
            </a:extLst>
          </p:cNvPr>
          <p:cNvSpPr txBox="1"/>
          <p:nvPr/>
        </p:nvSpPr>
        <p:spPr>
          <a:xfrm>
            <a:off x="2235820" y="1264448"/>
            <a:ext cx="4672360" cy="383823"/>
          </a:xfrm>
          <a:prstGeom prst="rect">
            <a:avLst/>
          </a:prstGeom>
          <a:noFill/>
        </p:spPr>
        <p:txBody>
          <a:bodyPr wrap="square">
            <a:spAutoFit/>
          </a:bodyPr>
          <a:lstStyle/>
          <a:p>
            <a:pPr marL="0" marR="0" lvl="0" indent="0" algn="ctr" rtl="0">
              <a:lnSpc>
                <a:spcPct val="115000"/>
              </a:lnSpc>
              <a:spcBef>
                <a:spcPts val="0"/>
              </a:spcBef>
              <a:spcAft>
                <a:spcPts val="0"/>
              </a:spcAft>
              <a:buClr>
                <a:srgbClr val="000000"/>
              </a:buClr>
              <a:buSzPts val="1400"/>
              <a:buFont typeface="Arial"/>
              <a:buNone/>
            </a:pPr>
            <a:r>
              <a:rPr lang="en-US" sz="1800" b="1" u="none" strike="noStrike" cap="none" dirty="0">
                <a:solidFill>
                  <a:schemeClr val="tx1"/>
                </a:solidFill>
              </a:rPr>
              <a:t>Schedule for the Week</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1041299" y="283308"/>
            <a:ext cx="8102700" cy="834900"/>
          </a:xfrm>
          <a:prstGeom prst="rect">
            <a:avLst/>
          </a:prstGeom>
          <a:noFill/>
          <a:ln>
            <a:noFill/>
          </a:ln>
        </p:spPr>
        <p:txBody>
          <a:bodyPr spcFirstLastPara="1" wrap="square" lIns="91425" tIns="45700" rIns="13207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Tips for Writing Great Content</a:t>
            </a:r>
            <a:r>
              <a:rPr lang="en-US" sz="4000">
                <a:solidFill>
                  <a:srgbClr val="E95151"/>
                </a:solidFill>
                <a:latin typeface="Arial"/>
                <a:ea typeface="Arial"/>
                <a:cs typeface="Arial"/>
                <a:sym typeface="Arial"/>
              </a:rPr>
              <a:t> </a:t>
            </a:r>
            <a:endParaRPr sz="4000" b="0" i="0" u="none" strike="noStrike" cap="none">
              <a:solidFill>
                <a:srgbClr val="E95151"/>
              </a:solidFill>
              <a:latin typeface="Arial"/>
              <a:ea typeface="Arial"/>
              <a:cs typeface="Arial"/>
              <a:sym typeface="Arial"/>
            </a:endParaRPr>
          </a:p>
        </p:txBody>
      </p:sp>
      <p:sp>
        <p:nvSpPr>
          <p:cNvPr id="172" name="Google Shape;172;p16"/>
          <p:cNvSpPr txBox="1"/>
          <p:nvPr/>
        </p:nvSpPr>
        <p:spPr>
          <a:xfrm>
            <a:off x="1041300" y="1717775"/>
            <a:ext cx="7075500" cy="366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600" b="0" i="0" u="none" strike="noStrike" cap="none" dirty="0">
                <a:solidFill>
                  <a:schemeClr val="dk1"/>
                </a:solidFill>
                <a:latin typeface="Arial"/>
                <a:ea typeface="Arial"/>
                <a:cs typeface="Arial"/>
                <a:sym typeface="Arial"/>
              </a:rPr>
              <a:t>When you’re crafting content, here are some things to keep in mind:</a:t>
            </a:r>
            <a:endParaRPr sz="15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60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Who am I trying to reach?</a:t>
            </a:r>
            <a:endParaRPr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What is my goal with the content?</a:t>
            </a:r>
            <a:endParaRPr sz="1600" b="0" i="0" u="none" strike="noStrike" cap="none" dirty="0">
              <a:solidFill>
                <a:schemeClr val="dk1"/>
              </a:solidFill>
              <a:latin typeface="Arial"/>
              <a:ea typeface="Arial"/>
              <a:cs typeface="Arial"/>
              <a:sym typeface="Arial"/>
            </a:endParaRPr>
          </a:p>
          <a:p>
            <a:pPr marL="347472" marR="0" lvl="0" indent="-247904"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What is the best platform to achieve this goal?</a:t>
            </a: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chemeClr val="dk1"/>
              </a:buClr>
              <a:buSzPts val="1100"/>
              <a:buFont typeface="Arial"/>
              <a:buNone/>
            </a:pPr>
            <a:r>
              <a:rPr lang="en-US" sz="1600" b="0" i="0" u="none" strike="noStrike" cap="none" dirty="0">
                <a:solidFill>
                  <a:schemeClr val="dk1"/>
                </a:solidFill>
                <a:latin typeface="Arial"/>
                <a:ea typeface="Arial"/>
                <a:cs typeface="Arial"/>
                <a:sym typeface="Arial"/>
              </a:rPr>
              <a:t>Below are some objectives you </a:t>
            </a:r>
            <a:r>
              <a:rPr lang="en-US" sz="1600" b="0" i="1" u="none" strike="noStrike" cap="none" dirty="0">
                <a:solidFill>
                  <a:schemeClr val="dk1"/>
                </a:solidFill>
                <a:latin typeface="Arial"/>
                <a:ea typeface="Arial"/>
                <a:cs typeface="Arial"/>
                <a:sym typeface="Arial"/>
              </a:rPr>
              <a:t>may</a:t>
            </a:r>
            <a:r>
              <a:rPr lang="en-US" sz="1600" b="0" i="0" u="none" strike="noStrike" cap="none" dirty="0">
                <a:solidFill>
                  <a:schemeClr val="dk1"/>
                </a:solidFill>
                <a:latin typeface="Arial"/>
                <a:ea typeface="Arial"/>
                <a:cs typeface="Arial"/>
                <a:sym typeface="Arial"/>
              </a:rPr>
              <a:t> have when developing content and some recommendations and resources to go along with them.</a:t>
            </a:r>
            <a:endParaRPr sz="1600" b="0" i="0" u="none" strike="noStrike" cap="none" dirty="0">
              <a:solidFill>
                <a:schemeClr val="dk1"/>
              </a:solidFill>
              <a:latin typeface="Arial"/>
              <a:ea typeface="Arial"/>
              <a:cs typeface="Arial"/>
              <a:sym typeface="Arial"/>
            </a:endParaRPr>
          </a:p>
          <a:p>
            <a:pPr marL="347472" marR="0" lvl="0" indent="-247904" algn="l" rtl="0">
              <a:lnSpc>
                <a:spcPct val="115000"/>
              </a:lnSpc>
              <a:spcBef>
                <a:spcPts val="6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Advertise upcoming in-person and virtual events</a:t>
            </a:r>
            <a:endParaRPr sz="1900" b="0" i="0" u="none" strike="noStrike" cap="none" dirty="0">
              <a:solidFill>
                <a:schemeClr val="dk1"/>
              </a:solidFill>
              <a:latin typeface="Arial"/>
              <a:ea typeface="Arial"/>
              <a:cs typeface="Arial"/>
              <a:sym typeface="Arial"/>
            </a:endParaRPr>
          </a:p>
          <a:p>
            <a:pPr marL="347472" marR="0" lvl="0" indent="-247904" algn="l" rtl="0">
              <a:lnSpc>
                <a:spcPct val="115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Educate the broader youth community about healthy relationships in order</a:t>
            </a:r>
            <a:r>
              <a:rPr lang="en-US" sz="1600" dirty="0">
                <a:solidFill>
                  <a:schemeClr val="dk1"/>
                </a:solidFill>
              </a:rPr>
              <a:t> </a:t>
            </a:r>
            <a:r>
              <a:rPr lang="en-US" sz="1600" b="0" i="0" u="none" strike="noStrike" cap="none" dirty="0">
                <a:solidFill>
                  <a:schemeClr val="dk1"/>
                </a:solidFill>
                <a:latin typeface="Arial"/>
                <a:ea typeface="Arial"/>
                <a:cs typeface="Arial"/>
                <a:sym typeface="Arial"/>
              </a:rPr>
              <a:t>to shift norms.</a:t>
            </a:r>
            <a:endParaRPr sz="1600" b="0" i="0" u="none" strike="noStrike" cap="none" dirty="0">
              <a:solidFill>
                <a:schemeClr val="dk1"/>
              </a:solidFill>
              <a:latin typeface="Arial"/>
              <a:ea typeface="Arial"/>
              <a:cs typeface="Arial"/>
              <a:sym typeface="Arial"/>
            </a:endParaRPr>
          </a:p>
          <a:p>
            <a:pPr marL="347472" marR="0" lvl="0" indent="-247904" algn="l" rtl="0">
              <a:lnSpc>
                <a:spcPct val="115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Create a place for moderated discussion and dialogue around</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healthy dating.</a:t>
            </a:r>
            <a:endParaRPr sz="1600" b="0" i="0" u="none" strike="noStrike" cap="none" dirty="0">
              <a:solidFill>
                <a:schemeClr val="dk1"/>
              </a:solidFill>
              <a:latin typeface="Arial"/>
              <a:ea typeface="Arial"/>
              <a:cs typeface="Arial"/>
              <a:sym typeface="Arial"/>
            </a:endParaRPr>
          </a:p>
          <a:p>
            <a:pPr marL="347472" marR="0" lvl="0" indent="-247904" algn="l" rtl="0">
              <a:lnSpc>
                <a:spcPct val="115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Drive engagement around high-profile relevant news/media.</a:t>
            </a:r>
            <a:endParaRPr b="0" i="0" u="none" strike="noStrike" cap="none" dirty="0">
              <a:solidFill>
                <a:srgbClr val="000000"/>
              </a:solidFill>
              <a:latin typeface="Helvetica Neue"/>
              <a:ea typeface="Helvetica Neue"/>
              <a:cs typeface="Helvetica Neue"/>
              <a:sym typeface="Helvetica Neue"/>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1119450" y="238350"/>
            <a:ext cx="7854300" cy="834900"/>
          </a:xfrm>
          <a:prstGeom prst="rect">
            <a:avLst/>
          </a:prstGeom>
          <a:noFill/>
          <a:ln>
            <a:noFill/>
          </a:ln>
        </p:spPr>
        <p:txBody>
          <a:bodyPr spcFirstLastPara="1" wrap="square" lIns="91425" tIns="45700" rIns="13207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dirty="0">
                <a:solidFill>
                  <a:srgbClr val="E95151"/>
                </a:solidFill>
                <a:latin typeface="Arial"/>
                <a:ea typeface="Arial"/>
                <a:cs typeface="Arial"/>
                <a:sym typeface="Arial"/>
              </a:rPr>
              <a:t>Creating</a:t>
            </a:r>
            <a:r>
              <a:rPr lang="en-US" sz="4000" b="0" i="0" u="none" strike="noStrike" cap="none" dirty="0">
                <a:solidFill>
                  <a:srgbClr val="E95151"/>
                </a:solidFill>
                <a:latin typeface="Arial"/>
                <a:ea typeface="Arial"/>
                <a:cs typeface="Arial"/>
                <a:sym typeface="Arial"/>
              </a:rPr>
              <a:t> Content </a:t>
            </a:r>
            <a:endParaRPr dirty="0"/>
          </a:p>
        </p:txBody>
      </p:sp>
      <p:sp>
        <p:nvSpPr>
          <p:cNvPr id="179" name="Google Shape;179;p17"/>
          <p:cNvSpPr txBox="1">
            <a:spLocks noGrp="1"/>
          </p:cNvSpPr>
          <p:nvPr>
            <p:ph type="body" idx="1"/>
          </p:nvPr>
        </p:nvSpPr>
        <p:spPr>
          <a:xfrm>
            <a:off x="1023100" y="1781450"/>
            <a:ext cx="7113900" cy="4284600"/>
          </a:xfrm>
          <a:prstGeom prst="rect">
            <a:avLst/>
          </a:prstGeom>
          <a:noFill/>
          <a:ln>
            <a:noFill/>
          </a:ln>
        </p:spPr>
        <p:txBody>
          <a:bodyPr spcFirstLastPara="1" wrap="square" lIns="91425" tIns="45700" rIns="91425" bIns="45700" anchor="t" anchorCtr="0">
            <a:noAutofit/>
          </a:bodyPr>
          <a:lstStyle/>
          <a:p>
            <a:pPr marL="347472" lvl="0" indent="-247904" algn="l" rtl="0">
              <a:spcBef>
                <a:spcPts val="0"/>
              </a:spcBef>
              <a:spcAft>
                <a:spcPts val="0"/>
              </a:spcAft>
              <a:buSzPts val="1600"/>
              <a:buChar char="•"/>
            </a:pPr>
            <a:r>
              <a:rPr lang="en-US" sz="1600" dirty="0">
                <a:latin typeface="Arial"/>
                <a:ea typeface="Arial"/>
                <a:cs typeface="Arial"/>
                <a:sym typeface="Arial"/>
              </a:rPr>
              <a:t>Creating content for the conversation calendar and the i2i social media pages requires a strong understanding of what teens are experiencing and need to know about healthy dating relationships.</a:t>
            </a:r>
            <a:endParaRPr sz="1500" b="1" dirty="0">
              <a:latin typeface="Arial"/>
              <a:ea typeface="Arial"/>
              <a:cs typeface="Arial"/>
              <a:sym typeface="Arial"/>
            </a:endParaRPr>
          </a:p>
          <a:p>
            <a:pPr marL="347472" lvl="0" indent="-247904" algn="l" rtl="0">
              <a:spcBef>
                <a:spcPts val="1000"/>
              </a:spcBef>
              <a:spcAft>
                <a:spcPts val="0"/>
              </a:spcAft>
              <a:buSzPts val="1600"/>
              <a:buChar char="•"/>
            </a:pPr>
            <a:r>
              <a:rPr lang="en-US" sz="1600" dirty="0">
                <a:latin typeface="Arial"/>
                <a:ea typeface="Arial"/>
                <a:cs typeface="Arial"/>
                <a:sym typeface="Arial"/>
              </a:rPr>
              <a:t>Use the i2i </a:t>
            </a:r>
            <a:r>
              <a:rPr lang="en-US" sz="1600" dirty="0" err="1">
                <a:latin typeface="Arial"/>
                <a:ea typeface="Arial"/>
                <a:cs typeface="Arial"/>
                <a:sym typeface="Arial"/>
              </a:rPr>
              <a:t>iGuide</a:t>
            </a:r>
            <a:r>
              <a:rPr lang="en-US" sz="1600" dirty="0">
                <a:latin typeface="Arial"/>
                <a:ea typeface="Arial"/>
                <a:cs typeface="Arial"/>
                <a:sym typeface="Arial"/>
              </a:rPr>
              <a:t> to inspire types of messages to share on social media.</a:t>
            </a:r>
            <a:endParaRPr sz="1500" dirty="0">
              <a:latin typeface="Arial"/>
              <a:ea typeface="Arial"/>
              <a:cs typeface="Arial"/>
              <a:sym typeface="Arial"/>
            </a:endParaRPr>
          </a:p>
          <a:p>
            <a:pPr marL="347472" lvl="0" indent="-247904" algn="l" rtl="0">
              <a:spcBef>
                <a:spcPts val="1000"/>
              </a:spcBef>
              <a:spcAft>
                <a:spcPts val="0"/>
              </a:spcAft>
              <a:buSzPts val="1600"/>
              <a:buChar char="•"/>
            </a:pPr>
            <a:r>
              <a:rPr lang="en-US" sz="1600" dirty="0">
                <a:latin typeface="Arial"/>
                <a:ea typeface="Arial"/>
                <a:cs typeface="Arial"/>
                <a:sym typeface="Arial"/>
              </a:rPr>
              <a:t>Conversation starters require you and your team to think of questions</a:t>
            </a:r>
            <a:br>
              <a:rPr lang="en-US" sz="1600" dirty="0">
                <a:latin typeface="Arial"/>
                <a:ea typeface="Arial"/>
                <a:cs typeface="Arial"/>
                <a:sym typeface="Arial"/>
              </a:rPr>
            </a:br>
            <a:r>
              <a:rPr lang="en-US" sz="1600" dirty="0">
                <a:latin typeface="Arial"/>
                <a:ea typeface="Arial"/>
                <a:cs typeface="Arial"/>
                <a:sym typeface="Arial"/>
              </a:rPr>
              <a:t>or stories that would interest readers of the Page and encourage them</a:t>
            </a:r>
            <a:br>
              <a:rPr lang="en-US" sz="1600" dirty="0">
                <a:latin typeface="Arial"/>
                <a:ea typeface="Arial"/>
                <a:cs typeface="Arial"/>
                <a:sym typeface="Arial"/>
              </a:rPr>
            </a:br>
            <a:r>
              <a:rPr lang="en-US" sz="1600" dirty="0">
                <a:latin typeface="Arial"/>
                <a:ea typeface="Arial"/>
                <a:cs typeface="Arial"/>
                <a:sym typeface="Arial"/>
              </a:rPr>
              <a:t>to respond.</a:t>
            </a:r>
            <a:endParaRPr sz="1500" dirty="0">
              <a:latin typeface="Arial"/>
              <a:ea typeface="Arial"/>
              <a:cs typeface="Arial"/>
              <a:sym typeface="Arial"/>
            </a:endParaRPr>
          </a:p>
          <a:p>
            <a:pPr marL="347472" lvl="0" indent="-247904" algn="l" rtl="0">
              <a:spcBef>
                <a:spcPts val="1000"/>
              </a:spcBef>
              <a:spcAft>
                <a:spcPts val="0"/>
              </a:spcAft>
              <a:buSzPts val="1600"/>
              <a:buChar char="•"/>
            </a:pPr>
            <a:r>
              <a:rPr lang="en-US" sz="1600" dirty="0">
                <a:latin typeface="Arial"/>
                <a:ea typeface="Arial"/>
                <a:cs typeface="Arial"/>
                <a:sym typeface="Arial"/>
              </a:rPr>
              <a:t>Don’t forget to help your followers understand and work through any relevant news stories.</a:t>
            </a:r>
            <a:endParaRPr dirty="0">
              <a:latin typeface="Arial"/>
              <a:ea typeface="Arial"/>
              <a:cs typeface="Arial"/>
              <a:sym typeface="Arial"/>
            </a:endParaRPr>
          </a:p>
          <a:p>
            <a:pPr marL="342900" lvl="0" indent="-177800" algn="l" rtl="0">
              <a:lnSpc>
                <a:spcPct val="100000"/>
              </a:lnSpc>
              <a:spcBef>
                <a:spcPts val="1000"/>
              </a:spcBef>
              <a:spcAft>
                <a:spcPts val="0"/>
              </a:spcAft>
              <a:buClr>
                <a:schemeClr val="dk1"/>
              </a:buClr>
              <a:buSzPts val="1500"/>
              <a:buFont typeface="Arial"/>
              <a:buNone/>
            </a:pPr>
            <a:endParaRPr sz="1500" b="0" i="0" u="sng" strike="noStrike" cap="none" dirty="0">
              <a:solidFill>
                <a:schemeClr val="hlink"/>
              </a:solidFill>
              <a:latin typeface="Arial"/>
              <a:ea typeface="Arial"/>
              <a:cs typeface="Arial"/>
              <a:sym typeface="Arial"/>
              <a:hlinkClick r:id="rId3"/>
            </a:endParaRPr>
          </a:p>
          <a:p>
            <a:pPr marL="342900" lvl="0" indent="-177800" algn="l" rtl="0">
              <a:lnSpc>
                <a:spcPct val="100000"/>
              </a:lnSpc>
              <a:spcBef>
                <a:spcPts val="360"/>
              </a:spcBef>
              <a:spcAft>
                <a:spcPts val="0"/>
              </a:spcAft>
              <a:buClr>
                <a:schemeClr val="dk1"/>
              </a:buClr>
              <a:buSzPts val="1500"/>
              <a:buFont typeface="Arial"/>
              <a:buNone/>
            </a:pPr>
            <a:endParaRPr sz="1500" b="0" i="0" u="sng" strike="noStrike" cap="none" dirty="0">
              <a:solidFill>
                <a:schemeClr val="hlink"/>
              </a:solidFill>
              <a:latin typeface="Arial"/>
              <a:ea typeface="Arial"/>
              <a:cs typeface="Arial"/>
              <a:sym typeface="Arial"/>
              <a:hlinkClick r:id="rId3"/>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Title 1">
            <a:extLst>
              <a:ext uri="{FF2B5EF4-FFF2-40B4-BE49-F238E27FC236}">
                <a16:creationId xmlns:a16="http://schemas.microsoft.com/office/drawing/2014/main" id="{E67B4DA7-8A96-78A4-827B-23164853F638}"/>
              </a:ext>
            </a:extLst>
          </p:cNvPr>
          <p:cNvSpPr>
            <a:spLocks noGrp="1"/>
          </p:cNvSpPr>
          <p:nvPr>
            <p:ph type="title"/>
          </p:nvPr>
        </p:nvSpPr>
        <p:spPr>
          <a:xfrm>
            <a:off x="1041400" y="-835025"/>
            <a:ext cx="7381874" cy="835025"/>
          </a:xfrm>
        </p:spPr>
        <p:txBody>
          <a:bodyPr spcFirstLastPara="1" wrap="square" lIns="91425" tIns="91425" rIns="91425" bIns="91425" anchor="b" anchorCtr="0">
            <a:noAutofit/>
          </a:bodyPr>
          <a:lstStyle/>
          <a:p>
            <a:r>
              <a:rPr lang="en-US" dirty="0"/>
              <a:t>Question and Answers</a:t>
            </a:r>
          </a:p>
        </p:txBody>
      </p:sp>
      <p:sp>
        <p:nvSpPr>
          <p:cNvPr id="185" name="Google Shape;185;p18" descr="Image representing the Questions and Answers segment, with text saying “You have questions, we have answers” "/>
          <p:cNvSpPr/>
          <p:nvPr/>
        </p:nvSpPr>
        <p:spPr>
          <a:xfrm>
            <a:off x="1891228" y="1553379"/>
            <a:ext cx="5029199" cy="377189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ab3ea3f32b_0_1"/>
          <p:cNvSpPr txBox="1">
            <a:spLocks noGrp="1"/>
          </p:cNvSpPr>
          <p:nvPr>
            <p:ph type="title"/>
          </p:nvPr>
        </p:nvSpPr>
        <p:spPr>
          <a:xfrm>
            <a:off x="11430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b="0" i="0" u="none" strike="noStrike" cap="none" dirty="0">
                <a:solidFill>
                  <a:srgbClr val="E95151"/>
                </a:solidFill>
                <a:latin typeface="Arial"/>
                <a:ea typeface="Arial"/>
                <a:cs typeface="Arial"/>
                <a:sym typeface="Arial"/>
              </a:rPr>
              <a:t>Agenda</a:t>
            </a:r>
            <a:endParaRPr dirty="0"/>
          </a:p>
        </p:txBody>
      </p:sp>
      <p:sp>
        <p:nvSpPr>
          <p:cNvPr id="81" name="Google Shape;81;g1ab3ea3f32b_0_1"/>
          <p:cNvSpPr txBox="1">
            <a:spLocks noGrp="1"/>
          </p:cNvSpPr>
          <p:nvPr>
            <p:ph type="body" idx="1"/>
          </p:nvPr>
        </p:nvSpPr>
        <p:spPr>
          <a:xfrm>
            <a:off x="914399" y="1905000"/>
            <a:ext cx="6252519" cy="3545700"/>
          </a:xfrm>
          <a:prstGeom prst="rect">
            <a:avLst/>
          </a:prstGeom>
          <a:noFill/>
          <a:ln>
            <a:noFill/>
          </a:ln>
        </p:spPr>
        <p:txBody>
          <a:bodyPr spcFirstLastPara="1" wrap="square" lIns="91425" tIns="45700" rIns="91425" bIns="45700" anchor="t" anchorCtr="0">
            <a:noAutofit/>
          </a:bodyPr>
          <a:lstStyle/>
          <a:p>
            <a:pPr marL="342900" lvl="0" indent="-273050" algn="l" rtl="0">
              <a:lnSpc>
                <a:spcPct val="100000"/>
              </a:lnSpc>
              <a:spcBef>
                <a:spcPts val="0"/>
              </a:spcBef>
              <a:spcAft>
                <a:spcPts val="0"/>
              </a:spcAft>
              <a:buClr>
                <a:schemeClr val="dk1"/>
              </a:buClr>
              <a:buSzPts val="2000"/>
              <a:buChar char="•"/>
            </a:pPr>
            <a:r>
              <a:rPr lang="en-US" sz="2000" dirty="0">
                <a:latin typeface="Arial"/>
                <a:ea typeface="Arial"/>
                <a:cs typeface="Arial"/>
                <a:sym typeface="Arial"/>
              </a:rPr>
              <a:t>Community/Ambassador Introductions</a:t>
            </a:r>
            <a:endParaRPr dirty="0">
              <a:latin typeface="Arial"/>
              <a:ea typeface="Arial"/>
              <a:cs typeface="Arial"/>
              <a:sym typeface="Arial"/>
            </a:endParaRPr>
          </a:p>
          <a:p>
            <a:pPr marL="342900" lvl="0" indent="-273050" algn="l" rtl="0">
              <a:lnSpc>
                <a:spcPct val="100000"/>
              </a:lnSpc>
              <a:spcBef>
                <a:spcPts val="360"/>
              </a:spcBef>
              <a:spcAft>
                <a:spcPts val="0"/>
              </a:spcAft>
              <a:buClr>
                <a:schemeClr val="dk1"/>
              </a:buClr>
              <a:buSzPts val="2000"/>
              <a:buChar char="•"/>
            </a:pPr>
            <a:r>
              <a:rPr lang="en-US" sz="2000" dirty="0">
                <a:latin typeface="Arial"/>
                <a:ea typeface="Arial"/>
                <a:cs typeface="Arial"/>
                <a:sym typeface="Arial"/>
              </a:rPr>
              <a:t>Social Media Management</a:t>
            </a:r>
            <a:endParaRPr dirty="0">
              <a:latin typeface="Arial"/>
              <a:ea typeface="Arial"/>
              <a:cs typeface="Arial"/>
              <a:sym typeface="Arial"/>
            </a:endParaRPr>
          </a:p>
          <a:p>
            <a:pPr marL="342900" lvl="0" indent="-285750" algn="l" rtl="0">
              <a:lnSpc>
                <a:spcPct val="100000"/>
              </a:lnSpc>
              <a:spcBef>
                <a:spcPts val="360"/>
              </a:spcBef>
              <a:spcAft>
                <a:spcPts val="0"/>
              </a:spcAft>
              <a:buClr>
                <a:schemeClr val="dk1"/>
              </a:buClr>
              <a:buSzPts val="2200"/>
              <a:buChar char="•"/>
            </a:pPr>
            <a:r>
              <a:rPr lang="en-US" sz="2000" dirty="0">
                <a:latin typeface="Arial"/>
                <a:ea typeface="Arial"/>
                <a:cs typeface="Arial"/>
                <a:sym typeface="Arial"/>
              </a:rPr>
              <a:t>Monitoring Discussion</a:t>
            </a:r>
            <a:endParaRPr sz="2000" dirty="0">
              <a:latin typeface="Arial"/>
              <a:ea typeface="Arial"/>
              <a:cs typeface="Arial"/>
              <a:sym typeface="Arial"/>
            </a:endParaRPr>
          </a:p>
          <a:p>
            <a:pPr marL="342900" lvl="0" indent="-273050" algn="l" rtl="0">
              <a:lnSpc>
                <a:spcPct val="100000"/>
              </a:lnSpc>
              <a:spcBef>
                <a:spcPts val="360"/>
              </a:spcBef>
              <a:spcAft>
                <a:spcPts val="0"/>
              </a:spcAft>
              <a:buClr>
                <a:schemeClr val="dk1"/>
              </a:buClr>
              <a:buSzPts val="2000"/>
              <a:buChar char="•"/>
            </a:pPr>
            <a:r>
              <a:rPr lang="en-US" sz="2000" dirty="0">
                <a:latin typeface="Arial"/>
                <a:ea typeface="Arial"/>
                <a:cs typeface="Arial"/>
                <a:sym typeface="Arial"/>
              </a:rPr>
              <a:t>Creating Content </a:t>
            </a:r>
            <a:endParaRPr dirty="0">
              <a:latin typeface="Arial"/>
              <a:ea typeface="Arial"/>
              <a:cs typeface="Arial"/>
              <a:sym typeface="Arial"/>
            </a:endParaRPr>
          </a:p>
          <a:p>
            <a:pPr marL="342900" lvl="0" indent="-273050" algn="l" rtl="0">
              <a:lnSpc>
                <a:spcPct val="100000"/>
              </a:lnSpc>
              <a:spcBef>
                <a:spcPts val="360"/>
              </a:spcBef>
              <a:spcAft>
                <a:spcPts val="0"/>
              </a:spcAft>
              <a:buClr>
                <a:schemeClr val="dk1"/>
              </a:buClr>
              <a:buSzPts val="2000"/>
              <a:buChar char="•"/>
            </a:pPr>
            <a:r>
              <a:rPr lang="en-US" sz="2000" dirty="0">
                <a:latin typeface="Arial"/>
                <a:ea typeface="Arial"/>
                <a:cs typeface="Arial"/>
                <a:sym typeface="Arial"/>
              </a:rPr>
              <a:t>Ambassador Q&amp;A </a:t>
            </a:r>
            <a:endParaRPr dirty="0">
              <a:latin typeface="Arial"/>
              <a:ea typeface="Arial"/>
              <a:cs typeface="Arial"/>
              <a:sym typeface="Arial"/>
            </a:endParaRPr>
          </a:p>
          <a:p>
            <a:pPr marL="0" lvl="0" indent="0" algn="l" rtl="0">
              <a:lnSpc>
                <a:spcPct val="100000"/>
              </a:lnSpc>
              <a:spcBef>
                <a:spcPts val="400"/>
              </a:spcBef>
              <a:spcAft>
                <a:spcPts val="0"/>
              </a:spcAft>
              <a:buSzPts val="2000"/>
              <a:buNone/>
            </a:pPr>
            <a:endParaRPr sz="20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p:txBody>
      </p:sp>
      <p:sp>
        <p:nvSpPr>
          <p:cNvPr id="82" name="Google Shape;82;g1ab3ea3f32b_0_1"/>
          <p:cNvSpPr txBox="1">
            <a:spLocks noGrp="1"/>
          </p:cNvSpPr>
          <p:nvPr>
            <p:ph type="body" idx="1"/>
          </p:nvPr>
        </p:nvSpPr>
        <p:spPr>
          <a:xfrm>
            <a:off x="6226371" y="1855572"/>
            <a:ext cx="2299791" cy="354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000" dirty="0">
                <a:latin typeface="Arial"/>
                <a:ea typeface="Arial"/>
                <a:cs typeface="Arial"/>
                <a:sym typeface="Arial"/>
              </a:rPr>
              <a:t>10 Minutes</a:t>
            </a:r>
            <a:endParaRPr sz="2000" dirty="0">
              <a:latin typeface="Arial"/>
              <a:ea typeface="Arial"/>
              <a:cs typeface="Arial"/>
              <a:sym typeface="Arial"/>
            </a:endParaRPr>
          </a:p>
          <a:p>
            <a:pPr marL="0" lvl="0" indent="0" algn="l" rtl="0">
              <a:lnSpc>
                <a:spcPct val="100000"/>
              </a:lnSpc>
              <a:spcBef>
                <a:spcPts val="360"/>
              </a:spcBef>
              <a:spcAft>
                <a:spcPts val="0"/>
              </a:spcAft>
              <a:buSzPts val="1800"/>
              <a:buNone/>
            </a:pPr>
            <a:r>
              <a:rPr lang="en-US" sz="2000" dirty="0">
                <a:latin typeface="Arial"/>
                <a:ea typeface="Arial"/>
                <a:cs typeface="Arial"/>
                <a:sym typeface="Arial"/>
              </a:rPr>
              <a:t>10 Minutes</a:t>
            </a:r>
            <a:endParaRPr sz="2000" dirty="0">
              <a:latin typeface="Arial"/>
              <a:ea typeface="Arial"/>
              <a:cs typeface="Arial"/>
              <a:sym typeface="Arial"/>
            </a:endParaRPr>
          </a:p>
          <a:p>
            <a:pPr marL="0" lvl="0" indent="0" algn="l" rtl="0">
              <a:lnSpc>
                <a:spcPct val="100000"/>
              </a:lnSpc>
              <a:spcBef>
                <a:spcPts val="360"/>
              </a:spcBef>
              <a:spcAft>
                <a:spcPts val="0"/>
              </a:spcAft>
              <a:buSzPts val="1800"/>
              <a:buNone/>
            </a:pPr>
            <a:r>
              <a:rPr lang="en-US" sz="2000" dirty="0">
                <a:latin typeface="Arial"/>
                <a:ea typeface="Arial"/>
                <a:cs typeface="Arial"/>
                <a:sym typeface="Arial"/>
              </a:rPr>
              <a:t>  5 Minutes</a:t>
            </a:r>
            <a:endParaRPr sz="2000" dirty="0">
              <a:latin typeface="Arial"/>
              <a:ea typeface="Arial"/>
              <a:cs typeface="Arial"/>
              <a:sym typeface="Arial"/>
            </a:endParaRPr>
          </a:p>
          <a:p>
            <a:pPr marL="0" lvl="0" indent="0" algn="l" rtl="0">
              <a:lnSpc>
                <a:spcPct val="100000"/>
              </a:lnSpc>
              <a:spcBef>
                <a:spcPts val="360"/>
              </a:spcBef>
              <a:spcAft>
                <a:spcPts val="0"/>
              </a:spcAft>
              <a:buSzPts val="1800"/>
              <a:buNone/>
            </a:pPr>
            <a:r>
              <a:rPr lang="en-US" sz="2000" dirty="0">
                <a:latin typeface="Arial"/>
                <a:ea typeface="Arial"/>
                <a:cs typeface="Arial"/>
                <a:sym typeface="Arial"/>
              </a:rPr>
              <a:t>10 Minutes</a:t>
            </a:r>
            <a:endParaRPr sz="2000" dirty="0">
              <a:latin typeface="Arial"/>
              <a:ea typeface="Arial"/>
              <a:cs typeface="Arial"/>
              <a:sym typeface="Arial"/>
            </a:endParaRPr>
          </a:p>
          <a:p>
            <a:pPr marL="0" lvl="0" indent="0" algn="l" rtl="0">
              <a:lnSpc>
                <a:spcPct val="100000"/>
              </a:lnSpc>
              <a:spcBef>
                <a:spcPts val="360"/>
              </a:spcBef>
              <a:spcAft>
                <a:spcPts val="0"/>
              </a:spcAft>
              <a:buSzPts val="1800"/>
              <a:buNone/>
            </a:pPr>
            <a:r>
              <a:rPr lang="en-US" sz="2000" dirty="0">
                <a:latin typeface="Arial"/>
                <a:ea typeface="Arial"/>
                <a:cs typeface="Arial"/>
                <a:sym typeface="Arial"/>
              </a:rPr>
              <a:t>15 Minutes</a:t>
            </a:r>
            <a:endParaRPr sz="2000" dirty="0">
              <a:latin typeface="Arial"/>
              <a:ea typeface="Arial"/>
              <a:cs typeface="Arial"/>
              <a:sym typeface="Arial"/>
            </a:endParaRPr>
          </a:p>
          <a:p>
            <a:pPr marL="0" lvl="0" indent="0" algn="l" rtl="0">
              <a:lnSpc>
                <a:spcPct val="100000"/>
              </a:lnSpc>
              <a:spcBef>
                <a:spcPts val="400"/>
              </a:spcBef>
              <a:spcAft>
                <a:spcPts val="0"/>
              </a:spcAft>
              <a:buSzPts val="2000"/>
              <a:buNone/>
            </a:pPr>
            <a:endParaRPr sz="20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342900" lvl="0" indent="-165100" algn="l" rtl="0">
              <a:lnSpc>
                <a:spcPct val="100000"/>
              </a:lnSpc>
              <a:spcBef>
                <a:spcPts val="36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2060105" y="1764791"/>
            <a:ext cx="5143411" cy="13620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95151"/>
              </a:buClr>
              <a:buSzPts val="1000"/>
              <a:buFont typeface="Arial"/>
              <a:buNone/>
            </a:pPr>
            <a:r>
              <a:rPr lang="en-US" sz="4000">
                <a:solidFill>
                  <a:srgbClr val="E95151"/>
                </a:solidFill>
                <a:latin typeface="Arial"/>
                <a:ea typeface="Arial"/>
                <a:cs typeface="Arial"/>
                <a:sym typeface="Arial"/>
              </a:rPr>
              <a:t>Introductions</a:t>
            </a:r>
            <a:endParaRPr sz="4000" b="0" i="0" u="none" strike="noStrike" cap="none">
              <a:solidFill>
                <a:srgbClr val="E9515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4"/>
          <p:cNvSpPr txBox="1">
            <a:spLocks noGrp="1"/>
          </p:cNvSpPr>
          <p:nvPr>
            <p:ph type="title"/>
          </p:nvPr>
        </p:nvSpPr>
        <p:spPr>
          <a:xfrm>
            <a:off x="1066800" y="363387"/>
            <a:ext cx="7381800" cy="834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Introduce Yourself!</a:t>
            </a:r>
            <a:endParaRPr sz="4000" b="0" i="0" u="none" strike="noStrike" cap="none">
              <a:solidFill>
                <a:srgbClr val="E95151"/>
              </a:solidFill>
              <a:latin typeface="Arial"/>
              <a:ea typeface="Arial"/>
              <a:cs typeface="Arial"/>
              <a:sym typeface="Arial"/>
            </a:endParaRPr>
          </a:p>
        </p:txBody>
      </p:sp>
      <p:sp>
        <p:nvSpPr>
          <p:cNvPr id="4" name="Text Placeholder 2">
            <a:extLst>
              <a:ext uri="{FF2B5EF4-FFF2-40B4-BE49-F238E27FC236}">
                <a16:creationId xmlns:a16="http://schemas.microsoft.com/office/drawing/2014/main" id="{68B60C1A-0CC0-AACF-473E-404AB156B898}"/>
              </a:ext>
            </a:extLst>
          </p:cNvPr>
          <p:cNvSpPr>
            <a:spLocks noGrp="1"/>
          </p:cNvSpPr>
          <p:nvPr>
            <p:ph type="body" idx="1"/>
          </p:nvPr>
        </p:nvSpPr>
        <p:spPr>
          <a:xfrm>
            <a:off x="457200" y="1371600"/>
            <a:ext cx="8229600" cy="4648199"/>
          </a:xfrm>
        </p:spPr>
        <p:txBody>
          <a:bodyPr/>
          <a:lstStyle/>
          <a:p>
            <a:pPr marL="0" marR="0" indent="0" algn="ctr">
              <a:spcBef>
                <a:spcPts val="0"/>
              </a:spcBef>
              <a:spcAft>
                <a:spcPts val="0"/>
              </a:spcAft>
              <a:buNone/>
            </a:pPr>
            <a:endParaRPr lang="en-US" sz="6000" dirty="0">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6000" dirty="0">
                <a:latin typeface="Arial" panose="020B0604020202020204" pitchFamily="34" charset="0"/>
                <a:ea typeface="Calibri" panose="020F0502020204030204" pitchFamily="34" charset="0"/>
                <a:cs typeface="Arial" panose="020B0604020202020204" pitchFamily="34" charset="0"/>
              </a:rPr>
              <a:t>W</a:t>
            </a:r>
            <a:r>
              <a:rPr lang="en-US" sz="6000" dirty="0">
                <a:effectLst/>
                <a:latin typeface="Arial" panose="020B0604020202020204" pitchFamily="34" charset="0"/>
                <a:ea typeface="Calibri" panose="020F0502020204030204" pitchFamily="34" charset="0"/>
                <a:cs typeface="Arial" panose="020B0604020202020204" pitchFamily="34" charset="0"/>
              </a:rPr>
              <a:t>hat is your secret talent?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1254500" y="1764800"/>
            <a:ext cx="6634800" cy="1362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95151"/>
              </a:buClr>
              <a:buSzPts val="1000"/>
              <a:buFont typeface="Arial"/>
              <a:buNone/>
            </a:pPr>
            <a:r>
              <a:rPr lang="en-US" sz="4000">
                <a:solidFill>
                  <a:srgbClr val="E95151"/>
                </a:solidFill>
                <a:latin typeface="Arial"/>
                <a:ea typeface="Arial"/>
                <a:cs typeface="Arial"/>
                <a:sym typeface="Arial"/>
              </a:rPr>
              <a:t>Social Media Management</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6"/>
          <p:cNvSpPr txBox="1">
            <a:spLocks noGrp="1"/>
          </p:cNvSpPr>
          <p:nvPr>
            <p:ph type="title" idx="4294967295"/>
          </p:nvPr>
        </p:nvSpPr>
        <p:spPr>
          <a:xfrm>
            <a:off x="1238109" y="381000"/>
            <a:ext cx="8229600" cy="850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E95151"/>
              </a:buClr>
              <a:buSzPts val="1000"/>
              <a:buFont typeface="Arial"/>
              <a:buNone/>
              <a:tabLst/>
              <a:defRPr/>
            </a:pPr>
            <a:r>
              <a:rPr kumimoji="0" lang="en-US" sz="4000" b="0" i="0" u="none" strike="noStrike" kern="0" cap="none" spc="0" normalizeH="0" baseline="0" noProof="0" dirty="0">
                <a:ln>
                  <a:noFill/>
                </a:ln>
                <a:solidFill>
                  <a:srgbClr val="E95151"/>
                </a:solidFill>
                <a:effectLst/>
                <a:uLnTx/>
                <a:uFillTx/>
                <a:latin typeface="Arial"/>
                <a:ea typeface="Arial"/>
                <a:cs typeface="Arial"/>
                <a:sym typeface="Arial"/>
              </a:rPr>
              <a:t>Let’s Explore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6"/>
          <p:cNvSpPr txBox="1">
            <a:spLocks noGrp="1"/>
          </p:cNvSpPr>
          <p:nvPr>
            <p:ph type="body" idx="1"/>
          </p:nvPr>
        </p:nvSpPr>
        <p:spPr>
          <a:xfrm>
            <a:off x="1066800" y="1905000"/>
            <a:ext cx="7296600" cy="470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600" dirty="0">
                <a:latin typeface="Arial"/>
                <a:ea typeface="Arial"/>
                <a:cs typeface="Arial"/>
                <a:sym typeface="Arial"/>
              </a:rPr>
              <a:t>When you’re deciding what social media platforms to use: </a:t>
            </a:r>
          </a:p>
          <a:p>
            <a:pPr marL="0" lvl="0" indent="0" algn="ctr" rtl="0">
              <a:lnSpc>
                <a:spcPct val="100000"/>
              </a:lnSpc>
              <a:spcBef>
                <a:spcPts val="1200"/>
              </a:spcBef>
              <a:spcAft>
                <a:spcPts val="0"/>
              </a:spcAft>
              <a:buSzPts val="1800"/>
              <a:buNone/>
            </a:pPr>
            <a:r>
              <a:rPr lang="en-US" sz="2400" b="1" dirty="0">
                <a:latin typeface="Arial"/>
                <a:ea typeface="Arial"/>
                <a:cs typeface="Arial"/>
                <a:sym typeface="Arial"/>
              </a:rPr>
              <a:t>Go where the youth are! </a:t>
            </a:r>
          </a:p>
          <a:p>
            <a:pPr marL="0" lvl="0" indent="0" algn="l" rtl="0">
              <a:lnSpc>
                <a:spcPct val="100000"/>
              </a:lnSpc>
              <a:spcBef>
                <a:spcPts val="0"/>
              </a:spcBef>
              <a:spcAft>
                <a:spcPts val="0"/>
              </a:spcAft>
              <a:buSzPts val="1800"/>
              <a:buNone/>
            </a:pPr>
            <a:endParaRPr lang="en-US" sz="1600" b="1" dirty="0">
              <a:latin typeface="Arial"/>
              <a:ea typeface="Arial"/>
              <a:cs typeface="Arial"/>
              <a:sym typeface="Arial"/>
            </a:endParaRPr>
          </a:p>
          <a:p>
            <a:pPr marL="0" lvl="0" indent="0" algn="l" rtl="0">
              <a:lnSpc>
                <a:spcPct val="100000"/>
              </a:lnSpc>
              <a:spcBef>
                <a:spcPts val="0"/>
              </a:spcBef>
              <a:spcAft>
                <a:spcPts val="0"/>
              </a:spcAft>
              <a:buSzPts val="1800"/>
              <a:buNone/>
            </a:pPr>
            <a:r>
              <a:rPr lang="en-US" sz="1600" dirty="0">
                <a:latin typeface="+mn-lt"/>
                <a:ea typeface="Arial"/>
                <a:cs typeface="Arial"/>
                <a:sym typeface="Arial"/>
              </a:rPr>
              <a:t>Use the social media platforms that youth in your community are using.</a:t>
            </a:r>
          </a:p>
          <a:p>
            <a:pPr marL="0" lvl="0" indent="0" algn="l" rtl="0">
              <a:lnSpc>
                <a:spcPct val="100000"/>
              </a:lnSpc>
              <a:spcBef>
                <a:spcPts val="0"/>
              </a:spcBef>
              <a:spcAft>
                <a:spcPts val="0"/>
              </a:spcAft>
              <a:buSzPts val="1800"/>
              <a:buNone/>
            </a:pPr>
            <a:endParaRPr sz="1600" dirty="0">
              <a:latin typeface="+mn-lt"/>
              <a:ea typeface="Arial"/>
              <a:cs typeface="Arial"/>
              <a:sym typeface="Arial"/>
            </a:endParaRPr>
          </a:p>
          <a:p>
            <a:pPr marL="0" lvl="0" indent="0" algn="l" rtl="0">
              <a:lnSpc>
                <a:spcPct val="100000"/>
              </a:lnSpc>
              <a:spcBef>
                <a:spcPts val="0"/>
              </a:spcBef>
              <a:spcAft>
                <a:spcPts val="0"/>
              </a:spcAft>
              <a:buSzPts val="1800"/>
              <a:buNone/>
            </a:pPr>
            <a:r>
              <a:rPr lang="en-US" sz="1600" dirty="0">
                <a:latin typeface="+mn-lt"/>
                <a:ea typeface="Arial"/>
                <a:cs typeface="Arial"/>
                <a:sym typeface="Arial"/>
              </a:rPr>
              <a:t>Consider your social media goals:</a:t>
            </a:r>
            <a:endParaRPr sz="1900" dirty="0">
              <a:latin typeface="+mn-lt"/>
            </a:endParaRPr>
          </a:p>
          <a:p>
            <a:pPr marL="347472" lvl="0" indent="-247904" algn="l" rtl="0">
              <a:lnSpc>
                <a:spcPct val="100000"/>
              </a:lnSpc>
              <a:spcBef>
                <a:spcPts val="1000"/>
              </a:spcBef>
              <a:spcAft>
                <a:spcPts val="0"/>
              </a:spcAft>
              <a:buSzPts val="1600"/>
              <a:buChar char="•"/>
            </a:pPr>
            <a:r>
              <a:rPr lang="en-US" sz="1600" dirty="0">
                <a:latin typeface="+mn-lt"/>
                <a:ea typeface="Arial"/>
                <a:cs typeface="Arial"/>
                <a:sym typeface="Arial"/>
              </a:rPr>
              <a:t>Advertising events</a:t>
            </a:r>
            <a:endParaRPr sz="1600" dirty="0">
              <a:latin typeface="+mn-lt"/>
              <a:ea typeface="Arial"/>
              <a:cs typeface="Arial"/>
              <a:sym typeface="Arial"/>
            </a:endParaRPr>
          </a:p>
          <a:p>
            <a:pPr marL="347472" lvl="0" indent="-247904" algn="l" rtl="0">
              <a:lnSpc>
                <a:spcPct val="100000"/>
              </a:lnSpc>
              <a:spcBef>
                <a:spcPts val="0"/>
              </a:spcBef>
              <a:spcAft>
                <a:spcPts val="0"/>
              </a:spcAft>
              <a:buSzPts val="1600"/>
              <a:buFont typeface="Arial"/>
              <a:buChar char="•"/>
            </a:pPr>
            <a:r>
              <a:rPr lang="en-US" sz="1600" dirty="0">
                <a:latin typeface="+mn-lt"/>
                <a:ea typeface="Arial"/>
                <a:cs typeface="Arial"/>
                <a:sym typeface="Arial"/>
              </a:rPr>
              <a:t>Educating youth in the community</a:t>
            </a:r>
            <a:endParaRPr sz="1600" dirty="0">
              <a:latin typeface="+mn-lt"/>
              <a:ea typeface="Arial"/>
              <a:cs typeface="Arial"/>
              <a:sym typeface="Arial"/>
            </a:endParaRPr>
          </a:p>
          <a:p>
            <a:pPr marL="347472" lvl="0" indent="-247904" algn="l" rtl="0">
              <a:lnSpc>
                <a:spcPct val="100000"/>
              </a:lnSpc>
              <a:spcBef>
                <a:spcPts val="0"/>
              </a:spcBef>
              <a:spcAft>
                <a:spcPts val="0"/>
              </a:spcAft>
              <a:buSzPts val="1600"/>
              <a:buFont typeface="Arial"/>
              <a:buChar char="•"/>
            </a:pPr>
            <a:r>
              <a:rPr lang="en-US" sz="1600" dirty="0">
                <a:latin typeface="+mn-lt"/>
                <a:ea typeface="Arial"/>
                <a:cs typeface="Arial"/>
                <a:sym typeface="Arial"/>
              </a:rPr>
              <a:t>Moderating discussion</a:t>
            </a:r>
            <a:endParaRPr sz="1600" dirty="0">
              <a:latin typeface="+mn-lt"/>
              <a:ea typeface="Arial"/>
              <a:cs typeface="Arial"/>
              <a:sym typeface="Arial"/>
            </a:endParaRPr>
          </a:p>
          <a:p>
            <a:pPr marL="347472" lvl="0" indent="-247904" algn="l" rtl="0">
              <a:lnSpc>
                <a:spcPct val="100000"/>
              </a:lnSpc>
              <a:spcBef>
                <a:spcPts val="0"/>
              </a:spcBef>
              <a:spcAft>
                <a:spcPts val="0"/>
              </a:spcAft>
              <a:buSzPts val="1600"/>
              <a:buFont typeface="Arial"/>
              <a:buChar char="•"/>
            </a:pPr>
            <a:r>
              <a:rPr lang="en-US" sz="1600" dirty="0">
                <a:latin typeface="+mn-lt"/>
                <a:ea typeface="Arial"/>
                <a:cs typeface="Arial"/>
                <a:sym typeface="Arial"/>
              </a:rPr>
              <a:t>Driving engagement through discussing news stories</a:t>
            </a:r>
            <a:endParaRPr sz="1600" dirty="0">
              <a:latin typeface="+mn-lt"/>
              <a:ea typeface="Arial"/>
              <a:cs typeface="Arial"/>
              <a:sym typeface="Arial"/>
            </a:endParaRPr>
          </a:p>
          <a:p>
            <a:pPr marL="0" lvl="0" indent="0" algn="l" rtl="0">
              <a:lnSpc>
                <a:spcPct val="100000"/>
              </a:lnSpc>
              <a:spcBef>
                <a:spcPts val="0"/>
              </a:spcBef>
              <a:spcAft>
                <a:spcPts val="0"/>
              </a:spcAft>
              <a:buSzPts val="1800"/>
              <a:buNone/>
            </a:pPr>
            <a:endParaRPr sz="1600" dirty="0">
              <a:latin typeface="+mn-lt"/>
              <a:ea typeface="Arial"/>
              <a:cs typeface="Arial"/>
              <a:sym typeface="Arial"/>
            </a:endParaRPr>
          </a:p>
          <a:p>
            <a:pPr marL="0" lvl="0" indent="0" algn="l" rtl="0">
              <a:lnSpc>
                <a:spcPct val="100000"/>
              </a:lnSpc>
              <a:spcBef>
                <a:spcPts val="0"/>
              </a:spcBef>
              <a:spcAft>
                <a:spcPts val="0"/>
              </a:spcAft>
              <a:buSzPts val="1800"/>
              <a:buNone/>
            </a:pPr>
            <a:r>
              <a:rPr lang="en-US" sz="1600" dirty="0">
                <a:latin typeface="+mn-lt"/>
                <a:ea typeface="Arial"/>
                <a:cs typeface="Arial"/>
                <a:sym typeface="Arial"/>
              </a:rPr>
              <a:t>What social media platforms will further these goals?</a:t>
            </a:r>
            <a:endParaRPr sz="1600" dirty="0">
              <a:latin typeface="+mn-lt"/>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2286000" y="1752600"/>
            <a:ext cx="5670600" cy="1362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Monitoring Discussion</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8"/>
          <p:cNvSpPr txBox="1">
            <a:spLocks noGrp="1"/>
          </p:cNvSpPr>
          <p:nvPr>
            <p:ph type="title"/>
          </p:nvPr>
        </p:nvSpPr>
        <p:spPr>
          <a:xfrm>
            <a:off x="1074850" y="271800"/>
            <a:ext cx="7589700" cy="834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b="0" i="0" u="none" strike="noStrike" cap="none">
                <a:solidFill>
                  <a:srgbClr val="E95151"/>
                </a:solidFill>
                <a:latin typeface="Arial"/>
                <a:ea typeface="Arial"/>
                <a:cs typeface="Arial"/>
                <a:sym typeface="Arial"/>
              </a:rPr>
              <a:t>Community Guidelines</a:t>
            </a:r>
            <a:endParaRPr/>
          </a:p>
        </p:txBody>
      </p:sp>
      <p:sp>
        <p:nvSpPr>
          <p:cNvPr id="121" name="Google Shape;121;p8"/>
          <p:cNvSpPr txBox="1">
            <a:spLocks noGrp="1"/>
          </p:cNvSpPr>
          <p:nvPr>
            <p:ph type="body" idx="1"/>
          </p:nvPr>
        </p:nvSpPr>
        <p:spPr>
          <a:xfrm>
            <a:off x="741400" y="1494050"/>
            <a:ext cx="8102700" cy="4603800"/>
          </a:xfrm>
          <a:prstGeom prst="rect">
            <a:avLst/>
          </a:prstGeom>
          <a:noFill/>
          <a:ln>
            <a:noFill/>
          </a:ln>
        </p:spPr>
        <p:txBody>
          <a:bodyPr spcFirstLastPara="1" wrap="square" lIns="91425" tIns="45700" rIns="91425" bIns="45700" anchor="t" anchorCtr="0">
            <a:noAutofit/>
          </a:bodyPr>
          <a:lstStyle/>
          <a:p>
            <a:pPr marL="105918" marR="0" lvl="0" indent="0" algn="l" rtl="0">
              <a:lnSpc>
                <a:spcPct val="100000"/>
              </a:lnSpc>
              <a:spcBef>
                <a:spcPts val="0"/>
              </a:spcBef>
              <a:spcAft>
                <a:spcPts val="0"/>
              </a:spcAft>
              <a:buClr>
                <a:schemeClr val="dk1"/>
              </a:buClr>
              <a:buSzPts val="1500"/>
              <a:buNone/>
            </a:pPr>
            <a:r>
              <a:rPr lang="en-US" sz="1600" b="1" dirty="0">
                <a:latin typeface="+mn-lt"/>
                <a:cs typeface="Arial"/>
                <a:sym typeface="Arial"/>
              </a:rPr>
              <a:t>What are Commenting Policies and Community Guidelines?</a:t>
            </a:r>
            <a:endParaRPr sz="1600" b="1" dirty="0">
              <a:latin typeface="+mn-lt"/>
              <a:cs typeface="Arial"/>
              <a:sym typeface="Arial"/>
            </a:endParaRPr>
          </a:p>
          <a:p>
            <a:pPr marL="347472" lvl="0" indent="-241554" algn="l" rtl="0">
              <a:lnSpc>
                <a:spcPct val="100000"/>
              </a:lnSpc>
              <a:spcBef>
                <a:spcPts val="0"/>
              </a:spcBef>
              <a:spcAft>
                <a:spcPts val="0"/>
              </a:spcAft>
              <a:buSzPts val="1500"/>
              <a:buChar char="•"/>
            </a:pPr>
            <a:r>
              <a:rPr lang="en-US" sz="1600" dirty="0">
                <a:latin typeface="+mn-lt"/>
                <a:ea typeface="Arial"/>
                <a:cs typeface="Arial"/>
                <a:sym typeface="Arial"/>
              </a:rPr>
              <a:t>The policy should be posted somewhere on the account, along with a description of the purpose of the account.</a:t>
            </a:r>
            <a:endParaRPr lang="en-US" sz="1600" dirty="0">
              <a:latin typeface="+mn-lt"/>
            </a:endParaRPr>
          </a:p>
          <a:p>
            <a:pPr marL="347472" lvl="0" indent="-241554" algn="l" rtl="0">
              <a:lnSpc>
                <a:spcPct val="100000"/>
              </a:lnSpc>
              <a:spcBef>
                <a:spcPts val="0"/>
              </a:spcBef>
              <a:spcAft>
                <a:spcPts val="0"/>
              </a:spcAft>
              <a:buSzPts val="1500"/>
              <a:buChar char="•"/>
            </a:pPr>
            <a:r>
              <a:rPr lang="en-US" sz="1600" dirty="0">
                <a:latin typeface="+mn-lt"/>
                <a:ea typeface="Arial"/>
                <a:cs typeface="Arial"/>
                <a:sym typeface="Arial"/>
              </a:rPr>
              <a:t>Guidelines should address everyday situations.</a:t>
            </a:r>
            <a:endParaRPr lang="en-US" sz="1600" b="0" i="0" u="none" strike="noStrike" cap="none" dirty="0">
              <a:solidFill>
                <a:schemeClr val="dk1"/>
              </a:solidFill>
              <a:latin typeface="+mn-lt"/>
              <a:ea typeface="Arial"/>
              <a:cs typeface="Arial"/>
              <a:sym typeface="Arial"/>
            </a:endParaRPr>
          </a:p>
          <a:p>
            <a:pPr marL="347472" indent="-241554">
              <a:spcBef>
                <a:spcPts val="0"/>
              </a:spcBef>
              <a:buSzPts val="1500"/>
            </a:pPr>
            <a:r>
              <a:rPr lang="en-US" sz="1600" dirty="0">
                <a:latin typeface="+mn-lt"/>
                <a:cs typeface="Arial"/>
                <a:sym typeface="Arial"/>
              </a:rPr>
              <a:t>Together, they:</a:t>
            </a:r>
          </a:p>
          <a:p>
            <a:pPr marL="804672" lvl="1" indent="-241554">
              <a:spcBef>
                <a:spcPts val="0"/>
              </a:spcBef>
              <a:buSzPts val="1500"/>
            </a:pPr>
            <a:r>
              <a:rPr lang="en-US" dirty="0">
                <a:latin typeface="+mn-lt"/>
                <a:cs typeface="Arial"/>
                <a:sym typeface="Arial"/>
              </a:rPr>
              <a:t>explain to visitors what is and what is not okay for followers to post;</a:t>
            </a:r>
            <a:endParaRPr lang="en-US" dirty="0">
              <a:latin typeface="+mn-lt"/>
              <a:cs typeface="Arial"/>
            </a:endParaRPr>
          </a:p>
          <a:p>
            <a:pPr marL="804672" lvl="1" indent="-241554">
              <a:spcBef>
                <a:spcPts val="0"/>
              </a:spcBef>
              <a:buSzPts val="1500"/>
            </a:pPr>
            <a:r>
              <a:rPr lang="en-US" dirty="0">
                <a:latin typeface="+mn-lt"/>
                <a:cs typeface="Arial"/>
                <a:sym typeface="Arial"/>
              </a:rPr>
              <a:t>facilitate transparency (i.e., if you delete something or block someone, they’ll know why);</a:t>
            </a:r>
            <a:endParaRPr lang="en-US" dirty="0">
              <a:latin typeface="+mn-lt"/>
              <a:cs typeface="Arial"/>
            </a:endParaRPr>
          </a:p>
          <a:p>
            <a:pPr marL="804672" lvl="1" indent="-241554">
              <a:spcBef>
                <a:spcPts val="0"/>
              </a:spcBef>
              <a:buSzPts val="1500"/>
            </a:pPr>
            <a:r>
              <a:rPr lang="en-US" dirty="0">
                <a:latin typeface="+mn-lt"/>
                <a:cs typeface="Arial"/>
                <a:sym typeface="Arial"/>
              </a:rPr>
              <a:t>maintain control of the conversation and let visitors know what will happen if they violate the policy; and </a:t>
            </a:r>
            <a:endParaRPr lang="en-US" dirty="0">
              <a:latin typeface="+mn-lt"/>
              <a:cs typeface="Arial"/>
            </a:endParaRPr>
          </a:p>
          <a:p>
            <a:pPr marL="804672" lvl="1" indent="-241554">
              <a:spcBef>
                <a:spcPts val="0"/>
              </a:spcBef>
              <a:buSzPts val="1500"/>
            </a:pPr>
            <a:r>
              <a:rPr lang="en-US" dirty="0">
                <a:latin typeface="+mn-lt"/>
                <a:cs typeface="Arial"/>
                <a:sym typeface="Arial"/>
              </a:rPr>
              <a:t>filter out irrelevant or abusive conversation.</a:t>
            </a:r>
            <a:endParaRPr dirty="0">
              <a:latin typeface="+mn-lt"/>
              <a:cs typeface="Arial"/>
            </a:endParaRPr>
          </a:p>
          <a:p>
            <a:pPr marL="347472" lvl="0" indent="-241554" algn="l" rtl="0">
              <a:lnSpc>
                <a:spcPct val="100000"/>
              </a:lnSpc>
              <a:spcBef>
                <a:spcPts val="0"/>
              </a:spcBef>
              <a:spcAft>
                <a:spcPts val="0"/>
              </a:spcAft>
              <a:buSzPts val="1500"/>
              <a:buChar char="•"/>
            </a:pPr>
            <a:r>
              <a:rPr lang="en-US" sz="1600" b="0" i="0" u="none" strike="noStrike" cap="none" dirty="0">
                <a:solidFill>
                  <a:schemeClr val="dk1"/>
                </a:solidFill>
                <a:latin typeface="+mn-lt"/>
                <a:ea typeface="Arial"/>
                <a:cs typeface="Arial"/>
                <a:sym typeface="Arial"/>
              </a:rPr>
              <a:t>Page f</a:t>
            </a:r>
            <a:r>
              <a:rPr lang="en-US" sz="1600" dirty="0">
                <a:latin typeface="+mn-lt"/>
                <a:ea typeface="Arial"/>
                <a:cs typeface="Arial"/>
                <a:sym typeface="Arial"/>
              </a:rPr>
              <a:t>ollowers</a:t>
            </a:r>
            <a:r>
              <a:rPr lang="en-US" sz="1600" b="0" i="0" u="none" strike="noStrike" cap="none" dirty="0">
                <a:solidFill>
                  <a:schemeClr val="dk1"/>
                </a:solidFill>
                <a:latin typeface="+mn-lt"/>
                <a:ea typeface="Arial"/>
                <a:cs typeface="Arial"/>
                <a:sym typeface="Arial"/>
              </a:rPr>
              <a:t> can also flag comments, creating a self-policing community.</a:t>
            </a:r>
            <a:endParaRPr sz="1600" dirty="0">
              <a:latin typeface="+mn-lt"/>
            </a:endParaRPr>
          </a:p>
          <a:p>
            <a:pPr marL="0" lvl="0" indent="0" algn="l" rtl="0">
              <a:lnSpc>
                <a:spcPct val="100000"/>
              </a:lnSpc>
              <a:spcBef>
                <a:spcPts val="0"/>
              </a:spcBef>
              <a:spcAft>
                <a:spcPts val="0"/>
              </a:spcAft>
              <a:buSzPts val="1500"/>
              <a:buNone/>
            </a:pPr>
            <a:endParaRPr sz="1600" dirty="0">
              <a:latin typeface="+mn-lt"/>
              <a:ea typeface="Arial"/>
              <a:cs typeface="Arial"/>
              <a:sym typeface="Arial"/>
            </a:endParaRPr>
          </a:p>
          <a:p>
            <a:pPr marL="0" lvl="0" indent="0" algn="l" rtl="0">
              <a:lnSpc>
                <a:spcPct val="100000"/>
              </a:lnSpc>
              <a:spcBef>
                <a:spcPts val="0"/>
              </a:spcBef>
              <a:spcAft>
                <a:spcPts val="0"/>
              </a:spcAft>
              <a:buSzPts val="1500"/>
              <a:buNone/>
            </a:pPr>
            <a:r>
              <a:rPr lang="en-US" sz="1600" b="1" dirty="0">
                <a:latin typeface="+mn-lt"/>
                <a:ea typeface="Arial"/>
                <a:cs typeface="Arial"/>
                <a:sym typeface="Arial"/>
              </a:rPr>
              <a:t>What does an i2i Ambassador do on the social media channels?</a:t>
            </a:r>
            <a:endParaRPr sz="1600" dirty="0">
              <a:latin typeface="+mn-lt"/>
            </a:endParaRPr>
          </a:p>
          <a:p>
            <a:pPr marL="342900" lvl="0" indent="-241300" algn="l" rtl="0">
              <a:lnSpc>
                <a:spcPct val="100000"/>
              </a:lnSpc>
              <a:spcBef>
                <a:spcPts val="0"/>
              </a:spcBef>
              <a:spcAft>
                <a:spcPts val="0"/>
              </a:spcAft>
              <a:buSzPts val="1500"/>
              <a:buChar char="•"/>
            </a:pPr>
            <a:r>
              <a:rPr lang="en-US" sz="1600" dirty="0">
                <a:latin typeface="+mn-lt"/>
                <a:ea typeface="Arial"/>
                <a:cs typeface="Arial"/>
                <a:sym typeface="Arial"/>
              </a:rPr>
              <a:t>Moderate conversations, read comments from the community, respond to them when appropriate, and delete inappropriate comments in a timely manner.</a:t>
            </a:r>
            <a:endParaRPr sz="1600" dirty="0">
              <a:latin typeface="+mn-lt"/>
            </a:endParaRPr>
          </a:p>
          <a:p>
            <a:pPr marL="342900" lvl="0" indent="-241300" algn="l" rtl="0">
              <a:lnSpc>
                <a:spcPct val="100000"/>
              </a:lnSpc>
              <a:spcBef>
                <a:spcPts val="0"/>
              </a:spcBef>
              <a:spcAft>
                <a:spcPts val="0"/>
              </a:spcAft>
              <a:buSzPts val="1500"/>
              <a:buChar char="•"/>
            </a:pPr>
            <a:r>
              <a:rPr lang="en-US" sz="1600" dirty="0">
                <a:latin typeface="+mn-lt"/>
                <a:ea typeface="Arial"/>
                <a:cs typeface="Arial"/>
                <a:sym typeface="Arial"/>
              </a:rPr>
              <a:t>Identify relevant contacts for questions.</a:t>
            </a:r>
            <a:endParaRPr sz="1600" dirty="0">
              <a:latin typeface="+mn-lt"/>
            </a:endParaRPr>
          </a:p>
          <a:p>
            <a:pPr marL="342900" lvl="0" indent="-241300" algn="l" rtl="0">
              <a:lnSpc>
                <a:spcPct val="100000"/>
              </a:lnSpc>
              <a:spcBef>
                <a:spcPts val="0"/>
              </a:spcBef>
              <a:spcAft>
                <a:spcPts val="0"/>
              </a:spcAft>
              <a:buSzPts val="1500"/>
              <a:buChar char="•"/>
            </a:pPr>
            <a:r>
              <a:rPr lang="en-US" sz="1600" dirty="0">
                <a:latin typeface="+mn-lt"/>
                <a:ea typeface="Arial"/>
                <a:cs typeface="Arial"/>
                <a:sym typeface="Arial"/>
              </a:rPr>
              <a:t>Ensure that all comments are responded to within 24-48 hours.</a:t>
            </a:r>
            <a:endParaRPr sz="1600" dirty="0">
              <a:latin typeface="+mn-lt"/>
              <a:ea typeface="Arial"/>
              <a:cs typeface="Arial"/>
              <a:sym typeface="Arial"/>
            </a:endParaRPr>
          </a:p>
          <a:p>
            <a:pPr marL="347472" lvl="0" indent="-252222" algn="l" rtl="0">
              <a:lnSpc>
                <a:spcPct val="100000"/>
              </a:lnSpc>
              <a:spcBef>
                <a:spcPts val="0"/>
              </a:spcBef>
              <a:spcAft>
                <a:spcPts val="0"/>
              </a:spcAft>
              <a:buSzPts val="1500"/>
              <a:buNone/>
            </a:pPr>
            <a:endParaRPr sz="1500" b="0" i="0" u="none" strike="noStrike" cap="none" dirty="0">
              <a:solidFill>
                <a:schemeClr val="dk1"/>
              </a:solidFill>
              <a:latin typeface="Arial"/>
              <a:ea typeface="Arial"/>
              <a:cs typeface="Arial"/>
              <a:sym typeface="Arial"/>
            </a:endParaRPr>
          </a:p>
        </p:txBody>
      </p:sp>
      <p:sp>
        <p:nvSpPr>
          <p:cNvPr id="123" name="Google Shape;123;p8" descr="Caution icon"/>
          <p:cNvSpPr/>
          <p:nvPr/>
        </p:nvSpPr>
        <p:spPr>
          <a:xfrm>
            <a:off x="4023360" y="5943600"/>
            <a:ext cx="1097280" cy="914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1152900" y="294450"/>
            <a:ext cx="7500300" cy="834900"/>
          </a:xfrm>
          <a:prstGeom prst="rect">
            <a:avLst/>
          </a:prstGeom>
          <a:noFill/>
          <a:ln>
            <a:noFill/>
          </a:ln>
        </p:spPr>
        <p:txBody>
          <a:bodyPr spcFirstLastPara="1" wrap="square" lIns="91425" tIns="45700" rIns="132075" bIns="45700" anchor="ctr" anchorCtr="0">
            <a:noAutofit/>
          </a:bodyPr>
          <a:lstStyle/>
          <a:p>
            <a:pPr marL="0" marR="0" lvl="0" indent="0" algn="l" rtl="0">
              <a:lnSpc>
                <a:spcPct val="100000"/>
              </a:lnSpc>
              <a:spcBef>
                <a:spcPts val="0"/>
              </a:spcBef>
              <a:spcAft>
                <a:spcPts val="0"/>
              </a:spcAft>
              <a:buClr>
                <a:srgbClr val="E95151"/>
              </a:buClr>
              <a:buSzPts val="1000"/>
              <a:buFont typeface="Arial"/>
              <a:buNone/>
            </a:pPr>
            <a:r>
              <a:rPr lang="en-US" sz="4000">
                <a:solidFill>
                  <a:srgbClr val="E95151"/>
                </a:solidFill>
                <a:latin typeface="Arial"/>
                <a:ea typeface="Arial"/>
                <a:cs typeface="Arial"/>
                <a:sym typeface="Arial"/>
              </a:rPr>
              <a:t>Monitoring Tips</a:t>
            </a:r>
            <a:endParaRPr sz="4000" b="0" i="0" u="none" strike="noStrike" cap="none">
              <a:solidFill>
                <a:srgbClr val="E95151"/>
              </a:solidFill>
              <a:latin typeface="Arial"/>
              <a:ea typeface="Arial"/>
              <a:cs typeface="Arial"/>
              <a:sym typeface="Arial"/>
            </a:endParaRPr>
          </a:p>
        </p:txBody>
      </p:sp>
      <p:sp>
        <p:nvSpPr>
          <p:cNvPr id="130" name="Google Shape;130;p9"/>
          <p:cNvSpPr txBox="1">
            <a:spLocks noGrp="1"/>
          </p:cNvSpPr>
          <p:nvPr>
            <p:ph type="body" idx="1"/>
          </p:nvPr>
        </p:nvSpPr>
        <p:spPr>
          <a:xfrm>
            <a:off x="1071200" y="1651200"/>
            <a:ext cx="7067700" cy="3941078"/>
          </a:xfrm>
          <a:prstGeom prst="rect">
            <a:avLst/>
          </a:prstGeom>
          <a:noFill/>
          <a:ln>
            <a:noFill/>
          </a:ln>
        </p:spPr>
        <p:txBody>
          <a:bodyPr spcFirstLastPara="1" wrap="square" lIns="91425" tIns="45700" rIns="91425" bIns="45700" anchor="t" anchorCtr="0">
            <a:noAutofit/>
          </a:bodyPr>
          <a:lstStyle/>
          <a:p>
            <a:pPr marL="237743" marR="0" lvl="0" indent="-244093" algn="l" rtl="0">
              <a:lnSpc>
                <a:spcPct val="100000"/>
              </a:lnSpc>
              <a:spcBef>
                <a:spcPts val="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Err on the side of caution. </a:t>
            </a:r>
            <a:endParaRPr sz="1900" dirty="0"/>
          </a:p>
          <a:p>
            <a:pPr marL="237743" marR="0" lvl="0" indent="-244093" algn="l" rtl="0">
              <a:lnSpc>
                <a:spcPct val="100000"/>
              </a:lnSpc>
              <a:spcBef>
                <a:spcPts val="12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Delete posts or comments that are hurtful</a:t>
            </a:r>
            <a:r>
              <a:rPr lang="en-US" sz="1600" dirty="0">
                <a:latin typeface="Arial"/>
                <a:ea typeface="Arial"/>
                <a:cs typeface="Arial"/>
                <a:sym typeface="Arial"/>
              </a:rPr>
              <a:t>.</a:t>
            </a:r>
            <a:endParaRPr sz="1900" dirty="0"/>
          </a:p>
          <a:p>
            <a:pPr marL="237743" lvl="0" indent="-244093" algn="l" rtl="0">
              <a:lnSpc>
                <a:spcPct val="100000"/>
              </a:lnSpc>
              <a:spcBef>
                <a:spcPts val="1200"/>
              </a:spcBef>
              <a:spcAft>
                <a:spcPts val="0"/>
              </a:spcAft>
              <a:buSzPts val="1600"/>
              <a:buFont typeface="Arial"/>
              <a:buAutoNum type="arabicPeriod"/>
            </a:pPr>
            <a:r>
              <a:rPr lang="en-US" sz="1600" b="0" i="0" u="none" strike="noStrike" cap="none" dirty="0">
                <a:solidFill>
                  <a:schemeClr val="dk1"/>
                </a:solidFill>
                <a:latin typeface="Arial"/>
                <a:ea typeface="Arial"/>
                <a:cs typeface="Arial"/>
                <a:sym typeface="Arial"/>
              </a:rPr>
              <a:t>If someone posts about an abuser, delete the post </a:t>
            </a:r>
            <a:r>
              <a:rPr lang="en-US" sz="1600" dirty="0">
                <a:latin typeface="Arial"/>
                <a:ea typeface="Arial"/>
                <a:cs typeface="Arial"/>
                <a:sym typeface="Arial"/>
              </a:rPr>
              <a:t>or comment and tell the i2i Program Facilitator. Safety first. </a:t>
            </a:r>
            <a:endParaRPr sz="1600" b="0" i="0" u="none" strike="noStrike" cap="none" dirty="0">
              <a:solidFill>
                <a:schemeClr val="dk1"/>
              </a:solidFill>
              <a:latin typeface="Arial"/>
              <a:ea typeface="Arial"/>
              <a:cs typeface="Arial"/>
              <a:sym typeface="Arial"/>
            </a:endParaRPr>
          </a:p>
          <a:p>
            <a:pPr marL="237743" marR="0" lvl="0" indent="-244093" algn="l" rtl="0">
              <a:lnSpc>
                <a:spcPct val="100000"/>
              </a:lnSpc>
              <a:spcBef>
                <a:spcPts val="12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Delete posts or comments with curse words. </a:t>
            </a:r>
            <a:endParaRPr sz="1900" dirty="0"/>
          </a:p>
          <a:p>
            <a:pPr marL="237743" marR="0" lvl="0" indent="-244093" algn="l" rtl="0">
              <a:lnSpc>
                <a:spcPct val="100000"/>
              </a:lnSpc>
              <a:spcBef>
                <a:spcPts val="1200"/>
              </a:spcBef>
              <a:spcAft>
                <a:spcPts val="0"/>
              </a:spcAft>
              <a:buClr>
                <a:schemeClr val="dk1"/>
              </a:buClr>
              <a:buSzPts val="1600"/>
              <a:buFont typeface="Arial"/>
              <a:buAutoNum type="arabicPeriod"/>
            </a:pPr>
            <a:r>
              <a:rPr lang="en-US" sz="1600" b="0" i="0" u="none" strike="noStrike" cap="none" dirty="0">
                <a:solidFill>
                  <a:schemeClr val="dk1"/>
                </a:solidFill>
                <a:latin typeface="Arial"/>
                <a:ea typeface="Arial"/>
                <a:cs typeface="Arial"/>
                <a:sym typeface="Arial"/>
              </a:rPr>
              <a:t>Refer f</a:t>
            </a:r>
            <a:r>
              <a:rPr lang="en-US" sz="1600" dirty="0">
                <a:latin typeface="Arial"/>
                <a:ea typeface="Arial"/>
                <a:cs typeface="Arial"/>
                <a:sym typeface="Arial"/>
              </a:rPr>
              <a:t>ollowers</a:t>
            </a:r>
            <a:r>
              <a:rPr lang="en-US" sz="1600" b="0" i="0" u="none" strike="noStrike" cap="none" dirty="0">
                <a:solidFill>
                  <a:schemeClr val="dk1"/>
                </a:solidFill>
                <a:latin typeface="Arial"/>
                <a:ea typeface="Arial"/>
                <a:cs typeface="Arial"/>
                <a:sym typeface="Arial"/>
              </a:rPr>
              <a:t> back to commenting guidelines.</a:t>
            </a:r>
            <a:endParaRPr sz="1900" dirty="0"/>
          </a:p>
          <a:p>
            <a:pPr marL="237743" marR="0" lvl="0" indent="-244093" algn="l" rtl="0">
              <a:lnSpc>
                <a:spcPct val="100000"/>
              </a:lnSpc>
              <a:spcBef>
                <a:spcPts val="1200"/>
              </a:spcBef>
              <a:spcAft>
                <a:spcPts val="0"/>
              </a:spcAft>
              <a:buClr>
                <a:schemeClr val="dk1"/>
              </a:buClr>
              <a:buSzPts val="1600"/>
              <a:buFont typeface="Arial"/>
              <a:buAutoNum type="arabicPeriod"/>
            </a:pPr>
            <a:r>
              <a:rPr lang="en-US" sz="1600" dirty="0">
                <a:latin typeface="Arial"/>
                <a:ea typeface="Arial"/>
                <a:cs typeface="Arial"/>
                <a:sym typeface="Arial"/>
              </a:rPr>
              <a:t>Delete comments that blatantly violate commenting policy.</a:t>
            </a:r>
            <a:endParaRPr sz="1900" dirty="0"/>
          </a:p>
          <a:p>
            <a:pPr marL="237743" marR="0" lvl="0" indent="-244093" algn="l" rtl="0">
              <a:lnSpc>
                <a:spcPct val="100000"/>
              </a:lnSpc>
              <a:spcBef>
                <a:spcPts val="1200"/>
              </a:spcBef>
              <a:spcAft>
                <a:spcPts val="0"/>
              </a:spcAft>
              <a:buClr>
                <a:schemeClr val="dk1"/>
              </a:buClr>
              <a:buSzPts val="1600"/>
              <a:buFont typeface="Arial"/>
              <a:buAutoNum type="arabicPeriod"/>
            </a:pPr>
            <a:r>
              <a:rPr lang="en-US" sz="1600" dirty="0">
                <a:latin typeface="Arial"/>
                <a:ea typeface="Arial"/>
                <a:cs typeface="Arial"/>
                <a:sym typeface="Arial"/>
              </a:rPr>
              <a:t>In extreme situations, users can be banned or blocked from the account.</a:t>
            </a:r>
            <a:endParaRPr sz="1900" dirty="0"/>
          </a:p>
          <a:p>
            <a:pPr marL="237743" marR="0" lvl="0" indent="-244093" algn="l" rtl="0">
              <a:lnSpc>
                <a:spcPct val="100000"/>
              </a:lnSpc>
              <a:spcBef>
                <a:spcPts val="1200"/>
              </a:spcBef>
              <a:spcAft>
                <a:spcPts val="0"/>
              </a:spcAft>
              <a:buClr>
                <a:schemeClr val="dk1"/>
              </a:buClr>
              <a:buSzPts val="1600"/>
              <a:buFont typeface="Arial"/>
              <a:buAutoNum type="arabicPeriod"/>
            </a:pPr>
            <a:r>
              <a:rPr lang="en-US" sz="1600" dirty="0">
                <a:latin typeface="Arial"/>
                <a:ea typeface="Arial"/>
                <a:cs typeface="Arial"/>
                <a:sym typeface="Arial"/>
              </a:rPr>
              <a:t>If the same violation repeatedly occurs, share a post reminding users of the commenting policy.</a:t>
            </a:r>
            <a:endParaRPr sz="1900" dirty="0"/>
          </a:p>
        </p:txBody>
      </p:sp>
    </p:spTree>
  </p:cSld>
  <p:clrMapOvr>
    <a:masterClrMapping/>
  </p:clrMapOvr>
  <p:transition spd="slow">
    <p:cut/>
  </p:transition>
</p:sld>
</file>

<file path=ppt/theme/theme1.xml><?xml version="1.0" encoding="utf-8"?>
<a:theme xmlns:a="http://schemas.openxmlformats.org/drawingml/2006/main" name="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7FFD5AEC4BF4FACA8F9F036B60F28" ma:contentTypeVersion="17" ma:contentTypeDescription="Create a new document." ma:contentTypeScope="" ma:versionID="415c2ea92198eabe19f94cf17acb3d85">
  <xsd:schema xmlns:xsd="http://www.w3.org/2001/XMLSchema" xmlns:xs="http://www.w3.org/2001/XMLSchema" xmlns:p="http://schemas.microsoft.com/office/2006/metadata/properties" xmlns:ns2="78e089fa-99aa-4d47-a175-b6f0e5b4679e" xmlns:ns3="972ef590-7424-4e1b-be6a-fd6d18fff974" targetNamespace="http://schemas.microsoft.com/office/2006/metadata/properties" ma:root="true" ma:fieldsID="8f611a71b7ca991e5a6b51e3071844ab" ns2:_="" ns3:_="">
    <xsd:import namespace="78e089fa-99aa-4d47-a175-b6f0e5b4679e"/>
    <xsd:import namespace="972ef590-7424-4e1b-be6a-fd6d18fff9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Priority" minOccurs="0"/>
                <xsd:element ref="ns2:Person_x0028_s_x0029_Responsible" minOccurs="0"/>
                <xsd:element ref="ns2:Note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089fa-99aa-4d47-a175-b6f0e5b46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Priority" ma:index="19" nillable="true" ma:displayName="Priority" ma:format="Dropdown" ma:internalName="Priority">
      <xsd:simpleType>
        <xsd:restriction base="dms:Choice">
          <xsd:enumeration value="High"/>
          <xsd:enumeration value="Medium"/>
          <xsd:enumeration value="Low"/>
        </xsd:restriction>
      </xsd:simpleType>
    </xsd:element>
    <xsd:element name="Person_x0028_s_x0029_Responsible" ma:index="20" nillable="true" ma:displayName="Person(s) Responsible" ma:format="Dropdown" ma:internalName="Person_x0028_s_x0029_Responsible">
      <xsd:complexType>
        <xsd:complexContent>
          <xsd:extension base="dms:MultiChoice">
            <xsd:sequence>
              <xsd:element name="Value" maxOccurs="unbounded" minOccurs="0" nillable="true">
                <xsd:simpleType>
                  <xsd:restriction base="dms:Choice">
                    <xsd:enumeration value="DeGue"/>
                    <xsd:enumeration value="Stephanie"/>
                    <xsd:enumeration value="Roby"/>
                    <xsd:enumeration value="Vi"/>
                    <xsd:enumeration value="Liris"/>
                    <xsd:enumeration value="Jamie"/>
                    <xsd:enumeration value="Ashley"/>
                    <xsd:enumeration value="Brittany"/>
                  </xsd:restriction>
                </xsd:simpleType>
              </xsd:element>
            </xsd:sequence>
          </xsd:extension>
        </xsd:complexContent>
      </xsd:complexType>
    </xsd:element>
    <xsd:element name="Notes" ma:index="21" nillable="true" ma:displayName="Notes" ma:format="Dropdown" ma:internalName="Notes">
      <xsd:simpleType>
        <xsd:restriction base="dms:Text">
          <xsd:maxLength value="255"/>
        </xsd:restrictio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2ef590-7424-4e1b-be6a-fd6d18fff9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a31118c-1e69-42ff-9c50-ef9a04066760}" ma:internalName="TaxCatchAll" ma:showField="CatchAllData" ma:web="972ef590-7424-4e1b-be6a-fd6d18fff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2ef590-7424-4e1b-be6a-fd6d18fff974" xsi:nil="true"/>
    <lcf76f155ced4ddcb4097134ff3c332f xmlns="78e089fa-99aa-4d47-a175-b6f0e5b4679e">
      <Terms xmlns="http://schemas.microsoft.com/office/infopath/2007/PartnerControls"/>
    </lcf76f155ced4ddcb4097134ff3c332f>
    <Person_x0028_s_x0029_Responsible xmlns="78e089fa-99aa-4d47-a175-b6f0e5b4679e" xsi:nil="true"/>
    <Notes xmlns="78e089fa-99aa-4d47-a175-b6f0e5b4679e" xsi:nil="true"/>
    <Priority xmlns="78e089fa-99aa-4d47-a175-b6f0e5b467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91C21-E373-4E96-8EF3-3C953043B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089fa-99aa-4d47-a175-b6f0e5b4679e"/>
    <ds:schemaRef ds:uri="972ef590-7424-4e1b-be6a-fd6d18fff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93F67-9FE6-41D5-B72D-34F497AFD880}">
  <ds:schemaRefs>
    <ds:schemaRef ds:uri="http://schemas.microsoft.com/office/2006/metadata/properties"/>
    <ds:schemaRef ds:uri="972ef590-7424-4e1b-be6a-fd6d18fff974"/>
    <ds:schemaRef ds:uri="http://purl.org/dc/terms/"/>
    <ds:schemaRef ds:uri="http://schemas.microsoft.com/office/2006/documentManagement/types"/>
    <ds:schemaRef ds:uri="78e089fa-99aa-4d47-a175-b6f0e5b4679e"/>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2A9DD9-E4EC-40D5-98D1-589A978064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1699</TotalTime>
  <Words>2113</Words>
  <Application>Microsoft Macintosh PowerPoint</Application>
  <PresentationFormat>On-screen Show (4:3)</PresentationFormat>
  <Paragraphs>186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Helvetica Neue</vt:lpstr>
      <vt:lpstr>Calibri</vt:lpstr>
      <vt:lpstr>Custom</vt:lpstr>
      <vt:lpstr>Brand Ambassador Social Media Training</vt:lpstr>
      <vt:lpstr>Agenda</vt:lpstr>
      <vt:lpstr>Introductions</vt:lpstr>
      <vt:lpstr>Introduce Yourself!</vt:lpstr>
      <vt:lpstr>Social Media Management</vt:lpstr>
      <vt:lpstr>Let’s Explore</vt:lpstr>
      <vt:lpstr>Monitoring Discussion</vt:lpstr>
      <vt:lpstr>Community Guidelines</vt:lpstr>
      <vt:lpstr>Monitoring Tips</vt:lpstr>
      <vt:lpstr>Example Conversation Guidelines</vt:lpstr>
      <vt:lpstr>Example Conversation Guidelines c’nued</vt:lpstr>
      <vt:lpstr>Creating Content</vt:lpstr>
      <vt:lpstr>Content Types </vt:lpstr>
      <vt:lpstr>Conversation Calendar</vt:lpstr>
      <vt:lpstr>Sample Conversation Calendar</vt:lpstr>
      <vt:lpstr>Tips for Writing Great Content </vt:lpstr>
      <vt:lpstr>Creating Content </vt:lpstr>
      <vt:lpstr>Question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Ambassador Social Media Training</dc:title>
  <dc:creator>Meghan McMahon</dc:creator>
  <cp:lastModifiedBy>Lesley Watson</cp:lastModifiedBy>
  <cp:revision>14</cp:revision>
  <dcterms:modified xsi:type="dcterms:W3CDTF">2026-02-09T17:42:55Z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0x0101008B47FFD5AEC4BF4FACA8F9F036B60F28</vt:lpwstr>
  </property>
  <property fmtid="{D5CDD505-2E9C-101B-9397-08002B2CF9AE}" pid="3" name="MSIP_Label_7b94a7b8-f06c-4dfe-bdcc-9b548fd58c31_Enabled">
    <vt:lpwstr>true</vt:lpwstr>
  </property>
  <property fmtid="{D5CDD505-2E9C-101B-9397-08002B2CF9AE}" pid="4" name="MSIP_Label_7b94a7b8-f06c-4dfe-bdcc-9b548fd58c31_SetDate">
    <vt:lpwstr>2024-05-22T19:56:34Z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6fba71c0-4d88-4066-a102-77b0f88fd2cc</vt:lpwstr>
  </property>
  <property fmtid="{D5CDD505-2E9C-101B-9397-08002B2CF9AE}" pid="9" name="MSIP_Label_7b94a7b8-f06c-4dfe-bdcc-9b548fd58c31_ContentBits">
    <vt:lpwstr>0</vt:lpwstr>
  </property>
  <property fmtid="{D5CDD505-2E9C-101B-9397-08002B2CF9AE}" pid="10" name="MediaServiceImageTags">
    <vt:lpwstr/>
  </property>
</Properties>
</file>